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438" r:id="rId2"/>
    <p:sldId id="445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934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4813-343D-5F48-BDCD-1BF82EF1736F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3F399-2641-9F4B-995F-6418EAA4F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37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9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00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20387-07A2-5550-D8FA-A23B8976C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03C5FD-D0B4-6B17-E920-5D8A9EDD6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74EA2-9402-9553-883B-AB6EA73C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5FD477-209A-BD58-565B-17D4C519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110E8C-130D-3DFC-0516-0661DC38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56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679D5-CF9C-3E07-59DE-DEA16F73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FD6420-C300-0966-A26C-6516E186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200DCB-1D17-0676-88E0-F9E4A4B7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393277-4E93-8D5D-DC36-68EEE26C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3F9FB-C369-8B0E-7DB1-6F89F561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07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6CC409-F529-7AE4-4DBB-873DC260B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08A3AB-C359-2C76-D6BE-A08514946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588F9E-6646-55DF-D1AF-FA226AD3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236D58-A433-C732-18B7-8FB66BAC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50F655-4F0A-FFA8-07C0-A91D4D90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33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C35B8-FBC3-7141-9FE7-FEB856A7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5C2993-E9B4-314E-A5E1-327A8F151273}" type="datetime1">
              <a:rPr lang="fr-FR" cap="all" smtClean="0"/>
              <a:t>05/09/2023</a:t>
            </a:fld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9CA53F-316A-9148-914B-6D99DE86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académique au numérique éducatif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756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15527D-27AF-8EEE-9C12-57AD371A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C8BE0-3E26-8DCC-D213-80AA6B2EA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4B426-9B59-3176-32B8-1557ABD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E7D10-A945-4AE0-BC3F-27A3BF5F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426125-A405-72C2-E222-FBA64307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3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E63AA-C629-13D7-5319-28AECFC4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57391D-233F-99D5-4BA2-901111C02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5262F4-60BF-3317-91CE-A2DAF6FB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3BC8D5-373E-8EB0-76D8-1A6BE568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54EDE4-7B1C-2BE5-F628-3EC47A8D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87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3EB84-66D8-F095-B8A6-708DB5BE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DCBC36-4C1A-5EDE-97B6-94AE6A329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85524-D7B8-48D9-E3E5-9D0256BE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298DEE-E080-1E31-AC92-1DDBEEAB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1E8ACB-3D07-0DFF-E834-1E76A85F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DFD7F3-924E-3995-0469-542A6AA5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39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AFA2D-68BF-8F2F-37DE-718E7B9A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554226-9967-6406-9D11-0A70A901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AEC508-3B0C-523A-CD62-C2C611809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9F9EA4-9675-BF24-BB31-5FBBAEFCA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62C1D6-452E-8975-98B3-B5C4B2997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62602B-F626-8A36-6D35-AA8967D2D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F23A7D-4706-9D39-EDB4-D6C9F88C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401B68-C567-3611-2238-98BC3630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46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F11FF-1624-7445-774D-1A51A66D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A7FEBD-5978-871F-29B0-5C80B91F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69181C-0695-40FA-059D-DA8C33A7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7C87CF-F133-5FDE-79E3-113CE75A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0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4A9051-A1DD-CD79-FAB6-5AA8C6CF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32048B-6182-1FDA-5959-5051AB48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3D3333-BE86-688D-1A1E-03C1985C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7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BF23C-0929-D1C5-E931-D34355CD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9295E0-651C-637F-FEC5-FD0D247A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E6434B-EDC6-7000-9014-D09D1042D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B184CF-DCB0-D713-9794-9BDE22AE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CBC0AC-925D-80FD-F5D7-39274A41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BB0171-8786-ECAC-07C8-1E8B0DF2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63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ADCBE-9D3A-FF23-C27A-4419C228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69E445-9660-CEFA-D0B2-506EDB12C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04466B-52D8-78EC-0C04-B0E402819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2765DD-4944-E57D-CECA-D021B17E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51859E-3705-BCE9-A2C9-207C81BC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CB4C23-78F0-9654-6302-5D396E28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7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EB9ED7-9312-5CBA-C7BD-DFC1C57B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8A8CD1-F16D-5381-3ED7-BCAA224A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4C84CA-176D-37EF-121D-5FACAECEC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28333-715E-9342-AAF7-45699FD48DF3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9B601-A4D9-9E1F-3EFE-499478508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E675A6-04C6-36F9-B7A1-4905888DB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6147-9294-9647-8D6B-26DA7A8DB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7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7638E87-FCB6-094B-A674-7B604059D61B}"/>
              </a:ext>
            </a:extLst>
          </p:cNvPr>
          <p:cNvSpPr txBox="1"/>
          <p:nvPr/>
        </p:nvSpPr>
        <p:spPr>
          <a:xfrm>
            <a:off x="4529343" y="420587"/>
            <a:ext cx="3243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La Une d’un journal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7F86CC-422F-4D78-D4CF-65C4B6F7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9" y="1001800"/>
            <a:ext cx="4074747" cy="576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DB671F-27D8-A919-499E-65FDF3F1D280}"/>
              </a:ext>
            </a:extLst>
          </p:cNvPr>
          <p:cNvSpPr txBox="1"/>
          <p:nvPr/>
        </p:nvSpPr>
        <p:spPr>
          <a:xfrm>
            <a:off x="4367809" y="3203297"/>
            <a:ext cx="31742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33" b="1" dirty="0">
                <a:latin typeface="Marianne" panose="02000000000000000000" pitchFamily="2" charset="0"/>
              </a:rPr>
              <a:t>Un journal d’actualités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0F1FA5-3E89-5AD5-0655-E88CDDC5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17" y="1264288"/>
            <a:ext cx="4352390" cy="55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6CF2AE42-D2B3-3327-B5A6-6900F9CDE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8846" y="0"/>
            <a:ext cx="1055890" cy="536448"/>
          </a:xfrm>
          <a:prstGeom prst="rect">
            <a:avLst/>
          </a:prstGeom>
        </p:spPr>
      </p:pic>
      <p:pic>
        <p:nvPicPr>
          <p:cNvPr id="6" name="Image 5" descr="Une image contenant texte, graphisme, Police, Graphique&#10;&#10;Description générée automatiquement">
            <a:extLst>
              <a:ext uri="{FF2B5EF4-FFF2-40B4-BE49-F238E27FC236}">
                <a16:creationId xmlns:a16="http://schemas.microsoft.com/office/drawing/2014/main" id="{CB1CF4A7-BBAF-F54A-392C-579D22152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12" y="102742"/>
            <a:ext cx="876799" cy="6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5C1B1C72-84F9-C055-BE8F-D97D8ED69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3"/>
          <a:stretch/>
        </p:blipFill>
        <p:spPr bwMode="auto">
          <a:xfrm>
            <a:off x="5029981" y="6142116"/>
            <a:ext cx="7162019" cy="7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7F86CC-422F-4D78-D4CF-65C4B6F7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6" y="1351139"/>
            <a:ext cx="3090645" cy="43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90F1FA5-3E89-5AD5-0655-E88CDDC5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92" y="1350920"/>
            <a:ext cx="3335131" cy="42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4DBD80-7DFF-4196-A4FF-F173B712E097}"/>
              </a:ext>
            </a:extLst>
          </p:cNvPr>
          <p:cNvSpPr txBox="1"/>
          <p:nvPr/>
        </p:nvSpPr>
        <p:spPr>
          <a:xfrm>
            <a:off x="5038912" y="3988341"/>
            <a:ext cx="3215072" cy="1405256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71061"/>
                      <a:gd name="connsiteY0" fmla="*/ 0 h 338554"/>
                      <a:gd name="connsiteX1" fmla="*/ 602502 w 3171061"/>
                      <a:gd name="connsiteY1" fmla="*/ 0 h 338554"/>
                      <a:gd name="connsiteX2" fmla="*/ 1141582 w 3171061"/>
                      <a:gd name="connsiteY2" fmla="*/ 0 h 338554"/>
                      <a:gd name="connsiteX3" fmla="*/ 1839215 w 3171061"/>
                      <a:gd name="connsiteY3" fmla="*/ 0 h 338554"/>
                      <a:gd name="connsiteX4" fmla="*/ 2441717 w 3171061"/>
                      <a:gd name="connsiteY4" fmla="*/ 0 h 338554"/>
                      <a:gd name="connsiteX5" fmla="*/ 3171061 w 3171061"/>
                      <a:gd name="connsiteY5" fmla="*/ 0 h 338554"/>
                      <a:gd name="connsiteX6" fmla="*/ 3171061 w 3171061"/>
                      <a:gd name="connsiteY6" fmla="*/ 338554 h 338554"/>
                      <a:gd name="connsiteX7" fmla="*/ 2536849 w 3171061"/>
                      <a:gd name="connsiteY7" fmla="*/ 338554 h 338554"/>
                      <a:gd name="connsiteX8" fmla="*/ 1839215 w 3171061"/>
                      <a:gd name="connsiteY8" fmla="*/ 338554 h 338554"/>
                      <a:gd name="connsiteX9" fmla="*/ 1300135 w 3171061"/>
                      <a:gd name="connsiteY9" fmla="*/ 338554 h 338554"/>
                      <a:gd name="connsiteX10" fmla="*/ 665923 w 3171061"/>
                      <a:gd name="connsiteY10" fmla="*/ 338554 h 338554"/>
                      <a:gd name="connsiteX11" fmla="*/ 0 w 3171061"/>
                      <a:gd name="connsiteY11" fmla="*/ 338554 h 338554"/>
                      <a:gd name="connsiteX12" fmla="*/ 0 w 3171061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71061" h="338554" extrusionOk="0">
                        <a:moveTo>
                          <a:pt x="0" y="0"/>
                        </a:moveTo>
                        <a:cubicBezTo>
                          <a:pt x="140851" y="-2097"/>
                          <a:pt x="378188" y="-11221"/>
                          <a:pt x="602502" y="0"/>
                        </a:cubicBezTo>
                        <a:cubicBezTo>
                          <a:pt x="826816" y="11221"/>
                          <a:pt x="874385" y="19539"/>
                          <a:pt x="1141582" y="0"/>
                        </a:cubicBezTo>
                        <a:cubicBezTo>
                          <a:pt x="1408779" y="-19539"/>
                          <a:pt x="1661447" y="34071"/>
                          <a:pt x="1839215" y="0"/>
                        </a:cubicBezTo>
                        <a:cubicBezTo>
                          <a:pt x="2016983" y="-34071"/>
                          <a:pt x="2294260" y="-4598"/>
                          <a:pt x="2441717" y="0"/>
                        </a:cubicBezTo>
                        <a:cubicBezTo>
                          <a:pt x="2589174" y="4598"/>
                          <a:pt x="3024708" y="36167"/>
                          <a:pt x="3171061" y="0"/>
                        </a:cubicBezTo>
                        <a:cubicBezTo>
                          <a:pt x="3176947" y="121780"/>
                          <a:pt x="3185815" y="199125"/>
                          <a:pt x="3171061" y="338554"/>
                        </a:cubicBezTo>
                        <a:cubicBezTo>
                          <a:pt x="2889190" y="351545"/>
                          <a:pt x="2677321" y="316646"/>
                          <a:pt x="2536849" y="338554"/>
                        </a:cubicBezTo>
                        <a:cubicBezTo>
                          <a:pt x="2396377" y="360462"/>
                          <a:pt x="2012109" y="355673"/>
                          <a:pt x="1839215" y="338554"/>
                        </a:cubicBezTo>
                        <a:cubicBezTo>
                          <a:pt x="1666321" y="321435"/>
                          <a:pt x="1496159" y="318389"/>
                          <a:pt x="1300135" y="338554"/>
                        </a:cubicBezTo>
                        <a:cubicBezTo>
                          <a:pt x="1104111" y="358719"/>
                          <a:pt x="972421" y="358776"/>
                          <a:pt x="665923" y="338554"/>
                        </a:cubicBezTo>
                        <a:cubicBezTo>
                          <a:pt x="359425" y="318332"/>
                          <a:pt x="225463" y="332591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80990" indent="-380990">
              <a:buClr>
                <a:schemeClr val="accent4"/>
              </a:buClr>
              <a:buFont typeface=".Lucida Grande UI Regular"/>
              <a:buChar char="►"/>
            </a:pPr>
            <a:r>
              <a:rPr lang="fr-FR" sz="2133" dirty="0">
                <a:latin typeface="Marianne" panose="02000000000000000000" pitchFamily="2" charset="0"/>
              </a:rPr>
              <a:t>Un article de Une, son titre et les principales informations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28E01BB-4A79-C297-1DCA-8DE90E6857B9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1367397" y="4439747"/>
            <a:ext cx="3671515" cy="25122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F8DA8AC-90C3-1D92-AF70-47E3C37B9B6D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8253984" y="3988341"/>
            <a:ext cx="722336" cy="7026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4BC25B3-E6A0-F3D3-88A9-9EA33DB998D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312883" y="4690969"/>
            <a:ext cx="1726029" cy="64786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7D58FA-F875-119E-6C87-DB81A5B2C97F}"/>
              </a:ext>
            </a:extLst>
          </p:cNvPr>
          <p:cNvCxnSpPr>
            <a:cxnSpLocks/>
          </p:cNvCxnSpPr>
          <p:nvPr/>
        </p:nvCxnSpPr>
        <p:spPr>
          <a:xfrm>
            <a:off x="8217829" y="4714161"/>
            <a:ext cx="1291931" cy="14915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22649217-0035-61B6-DF91-E61A3DFA7686}"/>
              </a:ext>
            </a:extLst>
          </p:cNvPr>
          <p:cNvSpPr txBox="1"/>
          <p:nvPr/>
        </p:nvSpPr>
        <p:spPr>
          <a:xfrm>
            <a:off x="5135894" y="2103921"/>
            <a:ext cx="3211135" cy="420564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71061"/>
                      <a:gd name="connsiteY0" fmla="*/ 0 h 338554"/>
                      <a:gd name="connsiteX1" fmla="*/ 602502 w 3171061"/>
                      <a:gd name="connsiteY1" fmla="*/ 0 h 338554"/>
                      <a:gd name="connsiteX2" fmla="*/ 1141582 w 3171061"/>
                      <a:gd name="connsiteY2" fmla="*/ 0 h 338554"/>
                      <a:gd name="connsiteX3" fmla="*/ 1839215 w 3171061"/>
                      <a:gd name="connsiteY3" fmla="*/ 0 h 338554"/>
                      <a:gd name="connsiteX4" fmla="*/ 2441717 w 3171061"/>
                      <a:gd name="connsiteY4" fmla="*/ 0 h 338554"/>
                      <a:gd name="connsiteX5" fmla="*/ 3171061 w 3171061"/>
                      <a:gd name="connsiteY5" fmla="*/ 0 h 338554"/>
                      <a:gd name="connsiteX6" fmla="*/ 3171061 w 3171061"/>
                      <a:gd name="connsiteY6" fmla="*/ 338554 h 338554"/>
                      <a:gd name="connsiteX7" fmla="*/ 2536849 w 3171061"/>
                      <a:gd name="connsiteY7" fmla="*/ 338554 h 338554"/>
                      <a:gd name="connsiteX8" fmla="*/ 1839215 w 3171061"/>
                      <a:gd name="connsiteY8" fmla="*/ 338554 h 338554"/>
                      <a:gd name="connsiteX9" fmla="*/ 1300135 w 3171061"/>
                      <a:gd name="connsiteY9" fmla="*/ 338554 h 338554"/>
                      <a:gd name="connsiteX10" fmla="*/ 665923 w 3171061"/>
                      <a:gd name="connsiteY10" fmla="*/ 338554 h 338554"/>
                      <a:gd name="connsiteX11" fmla="*/ 0 w 3171061"/>
                      <a:gd name="connsiteY11" fmla="*/ 338554 h 338554"/>
                      <a:gd name="connsiteX12" fmla="*/ 0 w 3171061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71061" h="338554" extrusionOk="0">
                        <a:moveTo>
                          <a:pt x="0" y="0"/>
                        </a:moveTo>
                        <a:cubicBezTo>
                          <a:pt x="140851" y="-2097"/>
                          <a:pt x="378188" y="-11221"/>
                          <a:pt x="602502" y="0"/>
                        </a:cubicBezTo>
                        <a:cubicBezTo>
                          <a:pt x="826816" y="11221"/>
                          <a:pt x="874385" y="19539"/>
                          <a:pt x="1141582" y="0"/>
                        </a:cubicBezTo>
                        <a:cubicBezTo>
                          <a:pt x="1408779" y="-19539"/>
                          <a:pt x="1661447" y="34071"/>
                          <a:pt x="1839215" y="0"/>
                        </a:cubicBezTo>
                        <a:cubicBezTo>
                          <a:pt x="2016983" y="-34071"/>
                          <a:pt x="2294260" y="-4598"/>
                          <a:pt x="2441717" y="0"/>
                        </a:cubicBezTo>
                        <a:cubicBezTo>
                          <a:pt x="2589174" y="4598"/>
                          <a:pt x="3024708" y="36167"/>
                          <a:pt x="3171061" y="0"/>
                        </a:cubicBezTo>
                        <a:cubicBezTo>
                          <a:pt x="3176947" y="121780"/>
                          <a:pt x="3185815" y="199125"/>
                          <a:pt x="3171061" y="338554"/>
                        </a:cubicBezTo>
                        <a:cubicBezTo>
                          <a:pt x="2889190" y="351545"/>
                          <a:pt x="2677321" y="316646"/>
                          <a:pt x="2536849" y="338554"/>
                        </a:cubicBezTo>
                        <a:cubicBezTo>
                          <a:pt x="2396377" y="360462"/>
                          <a:pt x="2012109" y="355673"/>
                          <a:pt x="1839215" y="338554"/>
                        </a:cubicBezTo>
                        <a:cubicBezTo>
                          <a:pt x="1666321" y="321435"/>
                          <a:pt x="1496159" y="318389"/>
                          <a:pt x="1300135" y="338554"/>
                        </a:cubicBezTo>
                        <a:cubicBezTo>
                          <a:pt x="1104111" y="358719"/>
                          <a:pt x="972421" y="358776"/>
                          <a:pt x="665923" y="338554"/>
                        </a:cubicBezTo>
                        <a:cubicBezTo>
                          <a:pt x="359425" y="318332"/>
                          <a:pt x="225463" y="332591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accent4"/>
              </a:buClr>
              <a:buFont typeface=".Lucida Grande UI Regular"/>
              <a:buChar char="►"/>
            </a:pPr>
            <a:r>
              <a:rPr lang="fr-FR" sz="2133" dirty="0">
                <a:latin typeface="Marianne" panose="02000000000000000000" pitchFamily="2" charset="0"/>
              </a:rPr>
              <a:t>Un nom et une date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60B1BBD-882B-8E88-42FB-6D23AEA6E68A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1871531" y="2056203"/>
            <a:ext cx="3264363" cy="258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9D98928-C64A-C90E-0D4A-BB30F470EDCF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347029" y="2314203"/>
            <a:ext cx="726273" cy="712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93A0E9A0-B62B-8E42-036A-855B830A9335}"/>
              </a:ext>
            </a:extLst>
          </p:cNvPr>
          <p:cNvSpPr txBox="1"/>
          <p:nvPr/>
        </p:nvSpPr>
        <p:spPr>
          <a:xfrm>
            <a:off x="4916993" y="2883199"/>
            <a:ext cx="3065009" cy="1077026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71061"/>
                      <a:gd name="connsiteY0" fmla="*/ 0 h 338554"/>
                      <a:gd name="connsiteX1" fmla="*/ 602502 w 3171061"/>
                      <a:gd name="connsiteY1" fmla="*/ 0 h 338554"/>
                      <a:gd name="connsiteX2" fmla="*/ 1141582 w 3171061"/>
                      <a:gd name="connsiteY2" fmla="*/ 0 h 338554"/>
                      <a:gd name="connsiteX3" fmla="*/ 1839215 w 3171061"/>
                      <a:gd name="connsiteY3" fmla="*/ 0 h 338554"/>
                      <a:gd name="connsiteX4" fmla="*/ 2441717 w 3171061"/>
                      <a:gd name="connsiteY4" fmla="*/ 0 h 338554"/>
                      <a:gd name="connsiteX5" fmla="*/ 3171061 w 3171061"/>
                      <a:gd name="connsiteY5" fmla="*/ 0 h 338554"/>
                      <a:gd name="connsiteX6" fmla="*/ 3171061 w 3171061"/>
                      <a:gd name="connsiteY6" fmla="*/ 338554 h 338554"/>
                      <a:gd name="connsiteX7" fmla="*/ 2536849 w 3171061"/>
                      <a:gd name="connsiteY7" fmla="*/ 338554 h 338554"/>
                      <a:gd name="connsiteX8" fmla="*/ 1839215 w 3171061"/>
                      <a:gd name="connsiteY8" fmla="*/ 338554 h 338554"/>
                      <a:gd name="connsiteX9" fmla="*/ 1300135 w 3171061"/>
                      <a:gd name="connsiteY9" fmla="*/ 338554 h 338554"/>
                      <a:gd name="connsiteX10" fmla="*/ 665923 w 3171061"/>
                      <a:gd name="connsiteY10" fmla="*/ 338554 h 338554"/>
                      <a:gd name="connsiteX11" fmla="*/ 0 w 3171061"/>
                      <a:gd name="connsiteY11" fmla="*/ 338554 h 338554"/>
                      <a:gd name="connsiteX12" fmla="*/ 0 w 3171061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71061" h="338554" extrusionOk="0">
                        <a:moveTo>
                          <a:pt x="0" y="0"/>
                        </a:moveTo>
                        <a:cubicBezTo>
                          <a:pt x="140851" y="-2097"/>
                          <a:pt x="378188" y="-11221"/>
                          <a:pt x="602502" y="0"/>
                        </a:cubicBezTo>
                        <a:cubicBezTo>
                          <a:pt x="826816" y="11221"/>
                          <a:pt x="874385" y="19539"/>
                          <a:pt x="1141582" y="0"/>
                        </a:cubicBezTo>
                        <a:cubicBezTo>
                          <a:pt x="1408779" y="-19539"/>
                          <a:pt x="1661447" y="34071"/>
                          <a:pt x="1839215" y="0"/>
                        </a:cubicBezTo>
                        <a:cubicBezTo>
                          <a:pt x="2016983" y="-34071"/>
                          <a:pt x="2294260" y="-4598"/>
                          <a:pt x="2441717" y="0"/>
                        </a:cubicBezTo>
                        <a:cubicBezTo>
                          <a:pt x="2589174" y="4598"/>
                          <a:pt x="3024708" y="36167"/>
                          <a:pt x="3171061" y="0"/>
                        </a:cubicBezTo>
                        <a:cubicBezTo>
                          <a:pt x="3176947" y="121780"/>
                          <a:pt x="3185815" y="199125"/>
                          <a:pt x="3171061" y="338554"/>
                        </a:cubicBezTo>
                        <a:cubicBezTo>
                          <a:pt x="2889190" y="351545"/>
                          <a:pt x="2677321" y="316646"/>
                          <a:pt x="2536849" y="338554"/>
                        </a:cubicBezTo>
                        <a:cubicBezTo>
                          <a:pt x="2396377" y="360462"/>
                          <a:pt x="2012109" y="355673"/>
                          <a:pt x="1839215" y="338554"/>
                        </a:cubicBezTo>
                        <a:cubicBezTo>
                          <a:pt x="1666321" y="321435"/>
                          <a:pt x="1496159" y="318389"/>
                          <a:pt x="1300135" y="338554"/>
                        </a:cubicBezTo>
                        <a:cubicBezTo>
                          <a:pt x="1104111" y="358719"/>
                          <a:pt x="972421" y="358776"/>
                          <a:pt x="665923" y="338554"/>
                        </a:cubicBezTo>
                        <a:cubicBezTo>
                          <a:pt x="359425" y="318332"/>
                          <a:pt x="225463" y="332591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80990" indent="-380990">
              <a:buClr>
                <a:schemeClr val="accent4"/>
              </a:buClr>
              <a:buFont typeface=".Lucida Grande UI Regular"/>
              <a:buChar char="►"/>
            </a:pPr>
            <a:r>
              <a:rPr lang="fr-FR" sz="2133" dirty="0">
                <a:latin typeface="Marianne" panose="02000000000000000000" pitchFamily="2" charset="0"/>
              </a:rPr>
              <a:t>Des illustrations (dessins, photos, etc.)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40D7377-888F-155B-AADA-FE0002E541CD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2926928" y="3241431"/>
            <a:ext cx="1990065" cy="18028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5975D30-3C47-D304-FF15-DF10ADF1255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7982002" y="3421712"/>
            <a:ext cx="1448463" cy="11309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DE8BC4B6-8204-0538-67D6-C5D6CCA9568D}"/>
              </a:ext>
            </a:extLst>
          </p:cNvPr>
          <p:cNvSpPr txBox="1"/>
          <p:nvPr/>
        </p:nvSpPr>
        <p:spPr>
          <a:xfrm>
            <a:off x="5099882" y="5639710"/>
            <a:ext cx="3110253" cy="420564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71061"/>
                      <a:gd name="connsiteY0" fmla="*/ 0 h 338554"/>
                      <a:gd name="connsiteX1" fmla="*/ 602502 w 3171061"/>
                      <a:gd name="connsiteY1" fmla="*/ 0 h 338554"/>
                      <a:gd name="connsiteX2" fmla="*/ 1141582 w 3171061"/>
                      <a:gd name="connsiteY2" fmla="*/ 0 h 338554"/>
                      <a:gd name="connsiteX3" fmla="*/ 1839215 w 3171061"/>
                      <a:gd name="connsiteY3" fmla="*/ 0 h 338554"/>
                      <a:gd name="connsiteX4" fmla="*/ 2441717 w 3171061"/>
                      <a:gd name="connsiteY4" fmla="*/ 0 h 338554"/>
                      <a:gd name="connsiteX5" fmla="*/ 3171061 w 3171061"/>
                      <a:gd name="connsiteY5" fmla="*/ 0 h 338554"/>
                      <a:gd name="connsiteX6" fmla="*/ 3171061 w 3171061"/>
                      <a:gd name="connsiteY6" fmla="*/ 338554 h 338554"/>
                      <a:gd name="connsiteX7" fmla="*/ 2536849 w 3171061"/>
                      <a:gd name="connsiteY7" fmla="*/ 338554 h 338554"/>
                      <a:gd name="connsiteX8" fmla="*/ 1839215 w 3171061"/>
                      <a:gd name="connsiteY8" fmla="*/ 338554 h 338554"/>
                      <a:gd name="connsiteX9" fmla="*/ 1300135 w 3171061"/>
                      <a:gd name="connsiteY9" fmla="*/ 338554 h 338554"/>
                      <a:gd name="connsiteX10" fmla="*/ 665923 w 3171061"/>
                      <a:gd name="connsiteY10" fmla="*/ 338554 h 338554"/>
                      <a:gd name="connsiteX11" fmla="*/ 0 w 3171061"/>
                      <a:gd name="connsiteY11" fmla="*/ 338554 h 338554"/>
                      <a:gd name="connsiteX12" fmla="*/ 0 w 3171061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71061" h="338554" extrusionOk="0">
                        <a:moveTo>
                          <a:pt x="0" y="0"/>
                        </a:moveTo>
                        <a:cubicBezTo>
                          <a:pt x="140851" y="-2097"/>
                          <a:pt x="378188" y="-11221"/>
                          <a:pt x="602502" y="0"/>
                        </a:cubicBezTo>
                        <a:cubicBezTo>
                          <a:pt x="826816" y="11221"/>
                          <a:pt x="874385" y="19539"/>
                          <a:pt x="1141582" y="0"/>
                        </a:cubicBezTo>
                        <a:cubicBezTo>
                          <a:pt x="1408779" y="-19539"/>
                          <a:pt x="1661447" y="34071"/>
                          <a:pt x="1839215" y="0"/>
                        </a:cubicBezTo>
                        <a:cubicBezTo>
                          <a:pt x="2016983" y="-34071"/>
                          <a:pt x="2294260" y="-4598"/>
                          <a:pt x="2441717" y="0"/>
                        </a:cubicBezTo>
                        <a:cubicBezTo>
                          <a:pt x="2589174" y="4598"/>
                          <a:pt x="3024708" y="36167"/>
                          <a:pt x="3171061" y="0"/>
                        </a:cubicBezTo>
                        <a:cubicBezTo>
                          <a:pt x="3176947" y="121780"/>
                          <a:pt x="3185815" y="199125"/>
                          <a:pt x="3171061" y="338554"/>
                        </a:cubicBezTo>
                        <a:cubicBezTo>
                          <a:pt x="2889190" y="351545"/>
                          <a:pt x="2677321" y="316646"/>
                          <a:pt x="2536849" y="338554"/>
                        </a:cubicBezTo>
                        <a:cubicBezTo>
                          <a:pt x="2396377" y="360462"/>
                          <a:pt x="2012109" y="355673"/>
                          <a:pt x="1839215" y="338554"/>
                        </a:cubicBezTo>
                        <a:cubicBezTo>
                          <a:pt x="1666321" y="321435"/>
                          <a:pt x="1496159" y="318389"/>
                          <a:pt x="1300135" y="338554"/>
                        </a:cubicBezTo>
                        <a:cubicBezTo>
                          <a:pt x="1104111" y="358719"/>
                          <a:pt x="972421" y="358776"/>
                          <a:pt x="665923" y="338554"/>
                        </a:cubicBezTo>
                        <a:cubicBezTo>
                          <a:pt x="359425" y="318332"/>
                          <a:pt x="225463" y="332591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80990" indent="-380990">
              <a:buClr>
                <a:schemeClr val="accent4"/>
              </a:buClr>
              <a:buFont typeface=".Lucida Grande UI Regular"/>
              <a:buChar char="►"/>
            </a:pPr>
            <a:r>
              <a:rPr lang="fr-FR" sz="2133" dirty="0">
                <a:latin typeface="Marianne" panose="02000000000000000000" pitchFamily="2" charset="0"/>
              </a:rPr>
              <a:t>Des journalistes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1F227A-DA2E-6C11-9776-B52BF9D6D44F}"/>
              </a:ext>
            </a:extLst>
          </p:cNvPr>
          <p:cNvSpPr txBox="1"/>
          <p:nvPr/>
        </p:nvSpPr>
        <p:spPr>
          <a:xfrm>
            <a:off x="4327833" y="182226"/>
            <a:ext cx="3243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La Une d’un journal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0F6D01C7-4F47-6226-9DDF-D5866DCF2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83237" r="3469" b="1470"/>
          <a:stretch/>
        </p:blipFill>
        <p:spPr bwMode="auto">
          <a:xfrm>
            <a:off x="0" y="5728213"/>
            <a:ext cx="4868171" cy="11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C7D28081-5829-E4C1-1326-AB5D73DCEFD7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4822108" y="5849992"/>
            <a:ext cx="277774" cy="83342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89FA8E3-D5D8-7658-5316-4B493DD19C0A}"/>
              </a:ext>
            </a:extLst>
          </p:cNvPr>
          <p:cNvSpPr txBox="1"/>
          <p:nvPr/>
        </p:nvSpPr>
        <p:spPr>
          <a:xfrm>
            <a:off x="5141990" y="1500417"/>
            <a:ext cx="2815194" cy="420564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71061"/>
                      <a:gd name="connsiteY0" fmla="*/ 0 h 338554"/>
                      <a:gd name="connsiteX1" fmla="*/ 602502 w 3171061"/>
                      <a:gd name="connsiteY1" fmla="*/ 0 h 338554"/>
                      <a:gd name="connsiteX2" fmla="*/ 1141582 w 3171061"/>
                      <a:gd name="connsiteY2" fmla="*/ 0 h 338554"/>
                      <a:gd name="connsiteX3" fmla="*/ 1839215 w 3171061"/>
                      <a:gd name="connsiteY3" fmla="*/ 0 h 338554"/>
                      <a:gd name="connsiteX4" fmla="*/ 2441717 w 3171061"/>
                      <a:gd name="connsiteY4" fmla="*/ 0 h 338554"/>
                      <a:gd name="connsiteX5" fmla="*/ 3171061 w 3171061"/>
                      <a:gd name="connsiteY5" fmla="*/ 0 h 338554"/>
                      <a:gd name="connsiteX6" fmla="*/ 3171061 w 3171061"/>
                      <a:gd name="connsiteY6" fmla="*/ 338554 h 338554"/>
                      <a:gd name="connsiteX7" fmla="*/ 2536849 w 3171061"/>
                      <a:gd name="connsiteY7" fmla="*/ 338554 h 338554"/>
                      <a:gd name="connsiteX8" fmla="*/ 1839215 w 3171061"/>
                      <a:gd name="connsiteY8" fmla="*/ 338554 h 338554"/>
                      <a:gd name="connsiteX9" fmla="*/ 1300135 w 3171061"/>
                      <a:gd name="connsiteY9" fmla="*/ 338554 h 338554"/>
                      <a:gd name="connsiteX10" fmla="*/ 665923 w 3171061"/>
                      <a:gd name="connsiteY10" fmla="*/ 338554 h 338554"/>
                      <a:gd name="connsiteX11" fmla="*/ 0 w 3171061"/>
                      <a:gd name="connsiteY11" fmla="*/ 338554 h 338554"/>
                      <a:gd name="connsiteX12" fmla="*/ 0 w 3171061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71061" h="338554" extrusionOk="0">
                        <a:moveTo>
                          <a:pt x="0" y="0"/>
                        </a:moveTo>
                        <a:cubicBezTo>
                          <a:pt x="140851" y="-2097"/>
                          <a:pt x="378188" y="-11221"/>
                          <a:pt x="602502" y="0"/>
                        </a:cubicBezTo>
                        <a:cubicBezTo>
                          <a:pt x="826816" y="11221"/>
                          <a:pt x="874385" y="19539"/>
                          <a:pt x="1141582" y="0"/>
                        </a:cubicBezTo>
                        <a:cubicBezTo>
                          <a:pt x="1408779" y="-19539"/>
                          <a:pt x="1661447" y="34071"/>
                          <a:pt x="1839215" y="0"/>
                        </a:cubicBezTo>
                        <a:cubicBezTo>
                          <a:pt x="2016983" y="-34071"/>
                          <a:pt x="2294260" y="-4598"/>
                          <a:pt x="2441717" y="0"/>
                        </a:cubicBezTo>
                        <a:cubicBezTo>
                          <a:pt x="2589174" y="4598"/>
                          <a:pt x="3024708" y="36167"/>
                          <a:pt x="3171061" y="0"/>
                        </a:cubicBezTo>
                        <a:cubicBezTo>
                          <a:pt x="3176947" y="121780"/>
                          <a:pt x="3185815" y="199125"/>
                          <a:pt x="3171061" y="338554"/>
                        </a:cubicBezTo>
                        <a:cubicBezTo>
                          <a:pt x="2889190" y="351545"/>
                          <a:pt x="2677321" y="316646"/>
                          <a:pt x="2536849" y="338554"/>
                        </a:cubicBezTo>
                        <a:cubicBezTo>
                          <a:pt x="2396377" y="360462"/>
                          <a:pt x="2012109" y="355673"/>
                          <a:pt x="1839215" y="338554"/>
                        </a:cubicBezTo>
                        <a:cubicBezTo>
                          <a:pt x="1666321" y="321435"/>
                          <a:pt x="1496159" y="318389"/>
                          <a:pt x="1300135" y="338554"/>
                        </a:cubicBezTo>
                        <a:cubicBezTo>
                          <a:pt x="1104111" y="358719"/>
                          <a:pt x="972421" y="358776"/>
                          <a:pt x="665923" y="338554"/>
                        </a:cubicBezTo>
                        <a:cubicBezTo>
                          <a:pt x="359425" y="318332"/>
                          <a:pt x="225463" y="332591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accent4"/>
              </a:buClr>
              <a:buFont typeface=".Lucida Grande UI Regular"/>
              <a:buChar char="►"/>
            </a:pPr>
            <a:r>
              <a:rPr lang="fr-FR" sz="2133" dirty="0">
                <a:latin typeface="Marianne" panose="02000000000000000000" pitchFamily="2" charset="0"/>
              </a:rPr>
              <a:t>Les sujets traités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D2655C8-5A5A-1EC1-E937-129C74EE706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255323" y="1538043"/>
            <a:ext cx="1886667" cy="17265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6AF7F7A-5A9A-7699-9F0A-CBD2CD1D945D}"/>
              </a:ext>
            </a:extLst>
          </p:cNvPr>
          <p:cNvCxnSpPr>
            <a:cxnSpLocks/>
          </p:cNvCxnSpPr>
          <p:nvPr/>
        </p:nvCxnSpPr>
        <p:spPr>
          <a:xfrm flipV="1">
            <a:off x="7975173" y="1487424"/>
            <a:ext cx="2741595" cy="22327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Image 21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EDFEC1B4-7773-9C7A-D0FF-CFFF65DFD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6382" y="134112"/>
            <a:ext cx="1055890" cy="536448"/>
          </a:xfrm>
          <a:prstGeom prst="rect">
            <a:avLst/>
          </a:prstGeom>
        </p:spPr>
      </p:pic>
      <p:pic>
        <p:nvPicPr>
          <p:cNvPr id="2" name="Image 1" descr="Une image contenant texte, graphisme, Police, Graphique&#10;&#10;Description générée automatiquement">
            <a:extLst>
              <a:ext uri="{FF2B5EF4-FFF2-40B4-BE49-F238E27FC236}">
                <a16:creationId xmlns:a16="http://schemas.microsoft.com/office/drawing/2014/main" id="{4DA74D87-4A5A-3256-986C-92B857A4D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12" y="102742"/>
            <a:ext cx="876799" cy="6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290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</Words>
  <Application>Microsoft Macintosh PowerPoint</Application>
  <PresentationFormat>Grand écran</PresentationFormat>
  <Paragraphs>10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.Lucida Grande UI Regular</vt:lpstr>
      <vt:lpstr>Arial</vt:lpstr>
      <vt:lpstr>Calibri</vt:lpstr>
      <vt:lpstr>Calibri Light</vt:lpstr>
      <vt:lpstr>Marianne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Severine Poncet-Ollivier</dc:creator>
  <cp:lastModifiedBy>Severine Poncet-Ollivier</cp:lastModifiedBy>
  <cp:revision>2</cp:revision>
  <dcterms:created xsi:type="dcterms:W3CDTF">2023-06-15T14:14:45Z</dcterms:created>
  <dcterms:modified xsi:type="dcterms:W3CDTF">2023-09-05T12:48:07Z</dcterms:modified>
</cp:coreProperties>
</file>