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media/image4.jpeg" ContentType="image/jpeg"/>
  <Override PartName="/ppt/notesSlides/notesSlide2.xml" ContentType="application/vnd.openxmlformats-officedocument.presentationml.notesSlid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4" name="Shape 3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2700"/>
            </a:lvl1pPr>
          </a:lstStyle>
          <a:p>
            <a:pPr/>
            <a:r>
              <a:t>Par exemple, filmer un jardinier au milieu des fleurs et non assis à un bureau.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1" name="Shape 3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2500"/>
            </a:lvl1pPr>
          </a:lstStyle>
          <a:p>
            <a:pPr/>
            <a:r>
              <a:t>Sinon cela produit un regard caméra qui est déstabilisant pour le téléspectateur. La personne interviewée doit regarder le journaliste qui lui pose les questions : le journaliste doit être situé le plus proche possible de l’axe de la caméra.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.png"/><Relationship Id="rId1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2.png"/><Relationship Id="rId11" Type="http://schemas.openxmlformats.org/officeDocument/2006/relationships/image" Target="../media/image11.png"/><Relationship Id="rId12" Type="http://schemas.openxmlformats.org/officeDocument/2006/relationships/image" Target="../media/image1.png"/><Relationship Id="rId1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.png"/><Relationship Id="rId11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4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6" name="« Saisissez une citation ici. »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>
            <a:off x="2054224" y="2400299"/>
            <a:ext cx="8896352" cy="1"/>
          </a:xfrm>
          <a:prstGeom prst="line">
            <a:avLst/>
          </a:prstGeom>
          <a:ln w="254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38100" tIns="38100" rIns="38100" bIns="38100" anchor="ctr"/>
          <a:lstStyle/>
          <a:p>
            <a:pPr algn="l" defTabSz="457200">
              <a:defRPr b="0"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0" name="Texte du titre"/>
          <p:cNvSpPr txBox="1"/>
          <p:nvPr>
            <p:ph type="title"/>
          </p:nvPr>
        </p:nvSpPr>
        <p:spPr>
          <a:xfrm>
            <a:off x="2054224" y="1762124"/>
            <a:ext cx="8896352" cy="542926"/>
          </a:xfrm>
          <a:prstGeom prst="rect">
            <a:avLst/>
          </a:prstGeom>
        </p:spPr>
        <p:txBody>
          <a:bodyPr lIns="38100" tIns="38100" rIns="38100" bIns="38100" anchor="t"/>
          <a:lstStyle>
            <a:lvl1pPr algn="l">
              <a:spcBef>
                <a:spcPts val="2300"/>
              </a:spcBef>
              <a:defRPr cap="all" sz="5000">
                <a:solidFill>
                  <a:srgbClr val="747676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21" name="Numéro de diapositive"/>
          <p:cNvSpPr txBox="1"/>
          <p:nvPr>
            <p:ph type="sldNum" sz="quarter" idx="2"/>
          </p:nvPr>
        </p:nvSpPr>
        <p:spPr>
          <a:xfrm>
            <a:off x="10658828" y="8115300"/>
            <a:ext cx="259582" cy="279400"/>
          </a:xfrm>
          <a:prstGeom prst="rect">
            <a:avLst/>
          </a:prstGeom>
        </p:spPr>
        <p:txBody>
          <a:bodyPr lIns="38100" tIns="38100" rIns="38100" bIns="38100"/>
          <a:lstStyle>
            <a:lvl1pPr algn="r">
              <a:defRPr sz="140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ces copi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e niveau 1…"/>
          <p:cNvSpPr txBox="1"/>
          <p:nvPr>
            <p:ph type="body" idx="1"/>
          </p:nvPr>
        </p:nvSpPr>
        <p:spPr>
          <a:xfrm>
            <a:off x="478257" y="2563047"/>
            <a:ext cx="11990420" cy="5095066"/>
          </a:xfrm>
          <a:prstGeom prst="rect">
            <a:avLst/>
          </a:prstGeom>
        </p:spPr>
        <p:txBody>
          <a:bodyPr lIns="36576" tIns="36576" rIns="36576" bIns="36576" anchor="t">
            <a:noAutofit/>
          </a:bodyPr>
          <a:lstStyle>
            <a:lvl1pPr marL="643466" indent="-643466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121228" indent="-524328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71246" indent="-531446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9166" indent="-503766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609" indent="-510309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9" name="Rectangle"/>
          <p:cNvSpPr/>
          <p:nvPr/>
        </p:nvSpPr>
        <p:spPr>
          <a:xfrm>
            <a:off x="-7179" y="1209734"/>
            <a:ext cx="463297" cy="1011937"/>
          </a:xfrm>
          <a:prstGeom prst="rect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solidFill>
                  <a:srgbClr val="7979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0" name="Rectangle"/>
          <p:cNvSpPr/>
          <p:nvPr/>
        </p:nvSpPr>
        <p:spPr>
          <a:xfrm>
            <a:off x="5473125" y="1209734"/>
            <a:ext cx="7550672" cy="1011937"/>
          </a:xfrm>
          <a:prstGeom prst="rect">
            <a:avLst/>
          </a:prstGeom>
          <a:solidFill>
            <a:srgbClr val="D8267D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4741604" y="1209734"/>
            <a:ext cx="670561" cy="1011937"/>
          </a:xfrm>
          <a:prstGeom prst="rect">
            <a:avLst/>
          </a:prstGeom>
          <a:solidFill>
            <a:srgbClr val="EE9F3F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32" name="IconcoEtab.png" descr="IconcoEtab.png"/>
          <p:cNvPicPr>
            <a:picLocks noChangeAspect="1"/>
          </p:cNvPicPr>
          <p:nvPr/>
        </p:nvPicPr>
        <p:blipFill>
          <a:blip r:embed="rId3">
            <a:extLst/>
          </a:blip>
          <a:srcRect l="0" t="0" r="1" b="0"/>
          <a:stretch>
            <a:fillRect/>
          </a:stretch>
        </p:blipFill>
        <p:spPr>
          <a:xfrm>
            <a:off x="4790371" y="1587684"/>
            <a:ext cx="560833" cy="56083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"/>
          <p:cNvSpPr/>
          <p:nvPr/>
        </p:nvSpPr>
        <p:spPr>
          <a:xfrm>
            <a:off x="4034469" y="1209734"/>
            <a:ext cx="670561" cy="1011937"/>
          </a:xfrm>
          <a:prstGeom prst="rect">
            <a:avLst/>
          </a:prstGeom>
          <a:solidFill>
            <a:srgbClr val="D8232A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34" name="IconcoAvenir.png" descr="IconcoAveni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83239" y="158768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"/>
          <p:cNvSpPr/>
          <p:nvPr/>
        </p:nvSpPr>
        <p:spPr>
          <a:xfrm>
            <a:off x="3327332" y="1209734"/>
            <a:ext cx="670560" cy="1011937"/>
          </a:xfrm>
          <a:prstGeom prst="rect">
            <a:avLst/>
          </a:prstGeom>
          <a:solidFill>
            <a:srgbClr val="D8267D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36" name="IconcoAdminSys.png" descr="IconcoAdminSy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76103" y="158768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"/>
          <p:cNvSpPr/>
          <p:nvPr/>
        </p:nvSpPr>
        <p:spPr>
          <a:xfrm>
            <a:off x="2620197" y="1209734"/>
            <a:ext cx="670561" cy="1011937"/>
          </a:xfrm>
          <a:prstGeom prst="rect">
            <a:avLst/>
          </a:prstGeom>
          <a:solidFill>
            <a:srgbClr val="00A4DA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38" name="Iconco1erDeg.png" descr="Iconco1erDe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68967" y="158768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Rectangle"/>
          <p:cNvSpPr/>
          <p:nvPr/>
        </p:nvSpPr>
        <p:spPr>
          <a:xfrm>
            <a:off x="1913061" y="1209734"/>
            <a:ext cx="670561" cy="1011937"/>
          </a:xfrm>
          <a:prstGeom prst="rect">
            <a:avLst/>
          </a:prstGeom>
          <a:solidFill>
            <a:srgbClr val="715392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40" name="IconcoForma.png" descr="IconcoForm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61831" y="1587686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"/>
          <p:cNvSpPr/>
          <p:nvPr/>
        </p:nvSpPr>
        <p:spPr>
          <a:xfrm>
            <a:off x="1205925" y="1209734"/>
            <a:ext cx="670561" cy="1011937"/>
          </a:xfrm>
          <a:prstGeom prst="rect">
            <a:avLst/>
          </a:prstGeom>
          <a:solidFill>
            <a:srgbClr val="5DBDB1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42" name="IconcoAccompa.png" descr="IconcoAccompa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54696" y="158768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"/>
          <p:cNvSpPr/>
          <p:nvPr/>
        </p:nvSpPr>
        <p:spPr>
          <a:xfrm>
            <a:off x="498790" y="1209734"/>
            <a:ext cx="670560" cy="1011937"/>
          </a:xfrm>
          <a:prstGeom prst="rect">
            <a:avLst/>
          </a:prstGeom>
          <a:solidFill>
            <a:srgbClr val="84BF41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44" name="IconcoRessources.png" descr="IconcoRessources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7560" y="158768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e du titre"/>
          <p:cNvSpPr txBox="1"/>
          <p:nvPr>
            <p:ph type="title"/>
          </p:nvPr>
        </p:nvSpPr>
        <p:spPr>
          <a:xfrm>
            <a:off x="5590663" y="1331654"/>
            <a:ext cx="7375434" cy="904781"/>
          </a:xfrm>
          <a:prstGeom prst="rect">
            <a:avLst/>
          </a:prstGeom>
        </p:spPr>
        <p:txBody>
          <a:bodyPr lIns="36576" tIns="36576" rIns="36576" bIns="36576" anchor="t">
            <a:noAutofit/>
          </a:bodyPr>
          <a:lstStyle>
            <a:lvl1pPr algn="l" defTabSz="585216">
              <a:defRPr cap="all"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46" name="Numéro de diapositive"/>
          <p:cNvSpPr txBox="1"/>
          <p:nvPr>
            <p:ph type="sldNum" sz="quarter" idx="2"/>
          </p:nvPr>
        </p:nvSpPr>
        <p:spPr>
          <a:xfrm>
            <a:off x="12443017" y="8053629"/>
            <a:ext cx="560833" cy="418781"/>
          </a:xfrm>
          <a:prstGeom prst="rect">
            <a:avLst/>
          </a:prstGeom>
        </p:spPr>
        <p:txBody>
          <a:bodyPr wrap="square" lIns="36576" tIns="36576" rIns="36576" bIns="36576"/>
          <a:lstStyle>
            <a:lvl1pPr defTabSz="585216">
              <a:defRPr sz="2400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47" name="logo_web_Versailles_2016_bleu.png" descr="logo_web_Versailles_2016_bleu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5701" y="7756133"/>
            <a:ext cx="1263503" cy="634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LOGO_AC_VERS_SEPT14_V2.png" descr="LOGO_AC_VERS_SEPT14_V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5073" y="8777909"/>
            <a:ext cx="1684671" cy="74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LogoDane.png" descr="LogoDan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066696" y="8777909"/>
            <a:ext cx="892693" cy="748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ces copi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e niveau 1…"/>
          <p:cNvSpPr txBox="1"/>
          <p:nvPr>
            <p:ph type="body" idx="1"/>
          </p:nvPr>
        </p:nvSpPr>
        <p:spPr>
          <a:xfrm>
            <a:off x="481863" y="2553582"/>
            <a:ext cx="12041075" cy="5095066"/>
          </a:xfrm>
          <a:prstGeom prst="rect">
            <a:avLst/>
          </a:prstGeom>
        </p:spPr>
        <p:txBody>
          <a:bodyPr lIns="36576" tIns="36576" rIns="36576" bIns="36576" anchor="t">
            <a:noAutofit/>
          </a:bodyPr>
          <a:lstStyle>
            <a:lvl1pPr marL="643466" indent="-643466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121228" indent="-524328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71246" indent="-531446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9166" indent="-503766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609" indent="-510309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7" name="Rectangle"/>
          <p:cNvSpPr/>
          <p:nvPr/>
        </p:nvSpPr>
        <p:spPr>
          <a:xfrm>
            <a:off x="-16644" y="1200270"/>
            <a:ext cx="463297" cy="1011937"/>
          </a:xfrm>
          <a:prstGeom prst="rect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solidFill>
                  <a:srgbClr val="7979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8" name="Rectangle"/>
          <p:cNvSpPr/>
          <p:nvPr/>
        </p:nvSpPr>
        <p:spPr>
          <a:xfrm>
            <a:off x="5463660" y="1200270"/>
            <a:ext cx="7549998" cy="1011937"/>
          </a:xfrm>
          <a:prstGeom prst="rect">
            <a:avLst/>
          </a:prstGeom>
          <a:solidFill>
            <a:srgbClr val="EE9F3F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9" name="Rectangle"/>
          <p:cNvSpPr/>
          <p:nvPr/>
        </p:nvSpPr>
        <p:spPr>
          <a:xfrm>
            <a:off x="4732140" y="1200270"/>
            <a:ext cx="670561" cy="1011937"/>
          </a:xfrm>
          <a:prstGeom prst="rect">
            <a:avLst/>
          </a:prstGeom>
          <a:solidFill>
            <a:srgbClr val="EE9F3F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60" name="IconcoEtab.png" descr="IconcoEtab.png"/>
          <p:cNvPicPr>
            <a:picLocks noChangeAspect="1"/>
          </p:cNvPicPr>
          <p:nvPr/>
        </p:nvPicPr>
        <p:blipFill>
          <a:blip r:embed="rId3">
            <a:extLst/>
          </a:blip>
          <a:srcRect l="0" t="0" r="1" b="0"/>
          <a:stretch>
            <a:fillRect/>
          </a:stretch>
        </p:blipFill>
        <p:spPr>
          <a:xfrm>
            <a:off x="4780907" y="1578219"/>
            <a:ext cx="560833" cy="56083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tangle"/>
          <p:cNvSpPr/>
          <p:nvPr/>
        </p:nvSpPr>
        <p:spPr>
          <a:xfrm>
            <a:off x="4025003" y="1200270"/>
            <a:ext cx="670561" cy="1011937"/>
          </a:xfrm>
          <a:prstGeom prst="rect">
            <a:avLst/>
          </a:prstGeom>
          <a:solidFill>
            <a:srgbClr val="D8232A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62" name="IconcoAvenir.png" descr="IconcoAveni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73774" y="1578222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"/>
          <p:cNvSpPr/>
          <p:nvPr/>
        </p:nvSpPr>
        <p:spPr>
          <a:xfrm>
            <a:off x="3317867" y="1200270"/>
            <a:ext cx="670561" cy="1011937"/>
          </a:xfrm>
          <a:prstGeom prst="rect">
            <a:avLst/>
          </a:prstGeom>
          <a:solidFill>
            <a:srgbClr val="D8267D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64" name="IconcoAdminSys.png" descr="IconcoAdminSy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6638" y="1578222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"/>
          <p:cNvSpPr/>
          <p:nvPr/>
        </p:nvSpPr>
        <p:spPr>
          <a:xfrm>
            <a:off x="2610732" y="1200270"/>
            <a:ext cx="670561" cy="1011937"/>
          </a:xfrm>
          <a:prstGeom prst="rect">
            <a:avLst/>
          </a:prstGeom>
          <a:solidFill>
            <a:srgbClr val="00A4DA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66" name="Iconco1erDeg.png" descr="Iconco1erDe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59502" y="1578222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1903596" y="1200270"/>
            <a:ext cx="670561" cy="1011937"/>
          </a:xfrm>
          <a:prstGeom prst="rect">
            <a:avLst/>
          </a:prstGeom>
          <a:solidFill>
            <a:srgbClr val="715392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68" name="IconcoForma.png" descr="IconcoForm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52366" y="1578221"/>
            <a:ext cx="560833" cy="56083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"/>
          <p:cNvSpPr/>
          <p:nvPr/>
        </p:nvSpPr>
        <p:spPr>
          <a:xfrm>
            <a:off x="1196460" y="1200270"/>
            <a:ext cx="670561" cy="1011937"/>
          </a:xfrm>
          <a:prstGeom prst="rect">
            <a:avLst/>
          </a:prstGeom>
          <a:solidFill>
            <a:srgbClr val="5DBDB1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70" name="IconcoAccompa.png" descr="IconcoAccompa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45231" y="1578222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ectangle"/>
          <p:cNvSpPr/>
          <p:nvPr/>
        </p:nvSpPr>
        <p:spPr>
          <a:xfrm>
            <a:off x="489325" y="1200270"/>
            <a:ext cx="670560" cy="1011937"/>
          </a:xfrm>
          <a:prstGeom prst="rect">
            <a:avLst/>
          </a:prstGeom>
          <a:solidFill>
            <a:srgbClr val="84BF41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72" name="IconcoRessources.png" descr="IconcoRessources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8095" y="1578222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e du titre"/>
          <p:cNvSpPr txBox="1"/>
          <p:nvPr>
            <p:ph type="title"/>
          </p:nvPr>
        </p:nvSpPr>
        <p:spPr>
          <a:xfrm>
            <a:off x="5581198" y="1322190"/>
            <a:ext cx="7384788" cy="900923"/>
          </a:xfrm>
          <a:prstGeom prst="rect">
            <a:avLst/>
          </a:prstGeom>
        </p:spPr>
        <p:txBody>
          <a:bodyPr lIns="36576" tIns="36576" rIns="36576" bIns="36576" anchor="t">
            <a:noAutofit/>
          </a:bodyPr>
          <a:lstStyle>
            <a:lvl1pPr algn="l" defTabSz="585216">
              <a:defRPr cap="all"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74" name="Numéro de diapositive"/>
          <p:cNvSpPr txBox="1"/>
          <p:nvPr>
            <p:ph type="sldNum" sz="quarter" idx="2"/>
          </p:nvPr>
        </p:nvSpPr>
        <p:spPr>
          <a:xfrm>
            <a:off x="12414622" y="8044164"/>
            <a:ext cx="560833" cy="418782"/>
          </a:xfrm>
          <a:prstGeom prst="rect">
            <a:avLst/>
          </a:prstGeom>
        </p:spPr>
        <p:txBody>
          <a:bodyPr wrap="square" lIns="36576" tIns="36576" rIns="36576" bIns="36576"/>
          <a:lstStyle>
            <a:lvl1pPr defTabSz="585216">
              <a:defRPr sz="2400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75" name="LogoDane.png" descr="LogoDan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76050" y="7820277"/>
            <a:ext cx="669520" cy="561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logo_web_Versailles_2016_bleu.png" descr="logo_web_Versailles_2016_bleu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66236" y="7746668"/>
            <a:ext cx="1263504" cy="634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LOGO_AC_VERS_SEPT14_V2.png" descr="LOGO_AC_VERS_SEPT14_V2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95073" y="8777909"/>
            <a:ext cx="1684671" cy="74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ogoDane.png" descr="LogoDan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066696" y="8777909"/>
            <a:ext cx="892693" cy="748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ces copi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e niveau 1…"/>
          <p:cNvSpPr txBox="1"/>
          <p:nvPr>
            <p:ph type="body" idx="1"/>
          </p:nvPr>
        </p:nvSpPr>
        <p:spPr>
          <a:xfrm>
            <a:off x="460079" y="2544117"/>
            <a:ext cx="11741916" cy="5095066"/>
          </a:xfrm>
          <a:prstGeom prst="rect">
            <a:avLst/>
          </a:prstGeom>
        </p:spPr>
        <p:txBody>
          <a:bodyPr lIns="36576" tIns="36576" rIns="36576" bIns="36576" anchor="t">
            <a:noAutofit/>
          </a:bodyPr>
          <a:lstStyle>
            <a:lvl1pPr marL="643466" indent="-643466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121228" indent="-524328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71246" indent="-531446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9166" indent="-503766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609" indent="-510309" defTabSz="585216">
              <a:spcBef>
                <a:spcPts val="3200"/>
              </a:spcBef>
              <a:buClrTx/>
              <a:buSzPct val="50000"/>
              <a:buBlip>
                <a:blip r:embed="rId2"/>
              </a:buBlip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6" name="Rectangle"/>
          <p:cNvSpPr/>
          <p:nvPr/>
        </p:nvSpPr>
        <p:spPr>
          <a:xfrm>
            <a:off x="-7179" y="1190805"/>
            <a:ext cx="463297" cy="1011937"/>
          </a:xfrm>
          <a:prstGeom prst="rect">
            <a:avLst/>
          </a:prstGeom>
          <a:solidFill>
            <a:srgbClr val="797979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solidFill>
                  <a:srgbClr val="7979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7" name="Numéro de diapositive"/>
          <p:cNvSpPr txBox="1"/>
          <p:nvPr>
            <p:ph type="sldNum" sz="quarter" idx="2"/>
          </p:nvPr>
        </p:nvSpPr>
        <p:spPr>
          <a:xfrm>
            <a:off x="12424088" y="8034699"/>
            <a:ext cx="560833" cy="418782"/>
          </a:xfrm>
          <a:prstGeom prst="rect">
            <a:avLst/>
          </a:prstGeom>
        </p:spPr>
        <p:txBody>
          <a:bodyPr wrap="square" lIns="36576" tIns="36576" rIns="36576" bIns="36576"/>
          <a:lstStyle>
            <a:lvl1pPr defTabSz="585216">
              <a:defRPr sz="2400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8" name="Rectangle"/>
          <p:cNvSpPr/>
          <p:nvPr/>
        </p:nvSpPr>
        <p:spPr>
          <a:xfrm>
            <a:off x="5460933" y="1190805"/>
            <a:ext cx="7679651" cy="1011937"/>
          </a:xfrm>
          <a:prstGeom prst="rect">
            <a:avLst/>
          </a:prstGeom>
          <a:solidFill>
            <a:srgbClr val="84BF41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4741604" y="1190805"/>
            <a:ext cx="670561" cy="1011937"/>
          </a:xfrm>
          <a:prstGeom prst="rect">
            <a:avLst/>
          </a:prstGeom>
          <a:solidFill>
            <a:srgbClr val="EE9F3F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90" name="IconcoEtab.png" descr="IconcoEtab.png"/>
          <p:cNvPicPr>
            <a:picLocks noChangeAspect="1"/>
          </p:cNvPicPr>
          <p:nvPr/>
        </p:nvPicPr>
        <p:blipFill>
          <a:blip r:embed="rId3">
            <a:extLst/>
          </a:blip>
          <a:srcRect l="0" t="0" r="1" b="0"/>
          <a:stretch>
            <a:fillRect/>
          </a:stretch>
        </p:blipFill>
        <p:spPr>
          <a:xfrm>
            <a:off x="4790371" y="1568754"/>
            <a:ext cx="560833" cy="56083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"/>
          <p:cNvSpPr/>
          <p:nvPr/>
        </p:nvSpPr>
        <p:spPr>
          <a:xfrm>
            <a:off x="4034469" y="1190805"/>
            <a:ext cx="670561" cy="1011937"/>
          </a:xfrm>
          <a:prstGeom prst="rect">
            <a:avLst/>
          </a:prstGeom>
          <a:solidFill>
            <a:srgbClr val="D8232A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92" name="IconcoAvenir.png" descr="IconcoAveni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83239" y="156875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"/>
          <p:cNvSpPr/>
          <p:nvPr/>
        </p:nvSpPr>
        <p:spPr>
          <a:xfrm>
            <a:off x="3327332" y="1190805"/>
            <a:ext cx="670560" cy="1011937"/>
          </a:xfrm>
          <a:prstGeom prst="rect">
            <a:avLst/>
          </a:prstGeom>
          <a:solidFill>
            <a:srgbClr val="D8267D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94" name="IconcoAdminSys.png" descr="IconcoAdminSy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76103" y="156875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ctangle"/>
          <p:cNvSpPr/>
          <p:nvPr/>
        </p:nvSpPr>
        <p:spPr>
          <a:xfrm>
            <a:off x="2620197" y="1190805"/>
            <a:ext cx="670561" cy="1011937"/>
          </a:xfrm>
          <a:prstGeom prst="rect">
            <a:avLst/>
          </a:prstGeom>
          <a:solidFill>
            <a:srgbClr val="00A4DA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96" name="Iconco1erDeg.png" descr="Iconco1erDe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68967" y="156875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ctangle"/>
          <p:cNvSpPr/>
          <p:nvPr/>
        </p:nvSpPr>
        <p:spPr>
          <a:xfrm>
            <a:off x="1913061" y="1190805"/>
            <a:ext cx="670561" cy="1011937"/>
          </a:xfrm>
          <a:prstGeom prst="rect">
            <a:avLst/>
          </a:prstGeom>
          <a:solidFill>
            <a:srgbClr val="715392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98" name="IconcoForma.png" descr="IconcoForm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61831" y="156875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Rectangle"/>
          <p:cNvSpPr/>
          <p:nvPr/>
        </p:nvSpPr>
        <p:spPr>
          <a:xfrm>
            <a:off x="1205925" y="1190805"/>
            <a:ext cx="670561" cy="1011937"/>
          </a:xfrm>
          <a:prstGeom prst="rect">
            <a:avLst/>
          </a:prstGeom>
          <a:solidFill>
            <a:srgbClr val="5DBDB1">
              <a:alpha val="30000"/>
            </a:srgbClr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200" name="IconcoAccompa.png" descr="IconcoAccompa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54696" y="156875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tangle"/>
          <p:cNvSpPr/>
          <p:nvPr/>
        </p:nvSpPr>
        <p:spPr>
          <a:xfrm>
            <a:off x="498790" y="1190805"/>
            <a:ext cx="670560" cy="1011937"/>
          </a:xfrm>
          <a:prstGeom prst="rect">
            <a:avLst/>
          </a:prstGeom>
          <a:solidFill>
            <a:srgbClr val="84BF41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defTabSz="585216">
              <a:defRPr b="0" sz="38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202" name="IconcoRessources.png" descr="IconcoRessources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7560" y="1568757"/>
            <a:ext cx="560833" cy="56083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exte du titre"/>
          <p:cNvSpPr txBox="1"/>
          <p:nvPr>
            <p:ph type="title"/>
          </p:nvPr>
        </p:nvSpPr>
        <p:spPr>
          <a:xfrm>
            <a:off x="5590663" y="1312725"/>
            <a:ext cx="7420190" cy="871014"/>
          </a:xfrm>
          <a:prstGeom prst="rect">
            <a:avLst/>
          </a:prstGeom>
        </p:spPr>
        <p:txBody>
          <a:bodyPr lIns="36576" tIns="36576" rIns="36576" bIns="36576" anchor="t">
            <a:noAutofit/>
          </a:bodyPr>
          <a:lstStyle>
            <a:lvl1pPr algn="l" defTabSz="585216">
              <a:defRPr cap="all"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Texte du titre</a:t>
            </a:r>
          </a:p>
        </p:txBody>
      </p:sp>
      <p:pic>
        <p:nvPicPr>
          <p:cNvPr id="204" name="LOGO_AC_VERS_SEPT14_V2.png" descr="LOGO_AC_VERS_SEPT14_V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5073" y="8777909"/>
            <a:ext cx="1684671" cy="74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LogoDane.png" descr="LogoDan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66696" y="8777909"/>
            <a:ext cx="892693" cy="748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Numéro de diapositive"/>
          <p:cNvSpPr txBox="1"/>
          <p:nvPr>
            <p:ph type="sldNum" sz="quarter" idx="2"/>
          </p:nvPr>
        </p:nvSpPr>
        <p:spPr>
          <a:xfrm>
            <a:off x="6351777" y="8180831"/>
            <a:ext cx="289053" cy="314453"/>
          </a:xfrm>
          <a:prstGeom prst="rect">
            <a:avLst/>
          </a:prstGeom>
        </p:spPr>
        <p:txBody>
          <a:bodyPr lIns="36576" tIns="36576" rIns="36576" bIns="36576"/>
          <a:lstStyle>
            <a:lvl1pPr defTabSz="585216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20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e du titre"/>
          <p:cNvSpPr txBox="1"/>
          <p:nvPr>
            <p:ph type="title"/>
          </p:nvPr>
        </p:nvSpPr>
        <p:spPr>
          <a:xfrm>
            <a:off x="1299659" y="968807"/>
            <a:ext cx="10405479" cy="897561"/>
          </a:xfrm>
          <a:prstGeom prst="rect">
            <a:avLst/>
          </a:prstGeom>
        </p:spPr>
        <p:txBody>
          <a:bodyPr lIns="0" tIns="0" rIns="0" bIns="0" anchor="t"/>
          <a:lstStyle>
            <a:lvl1pPr algn="l" defTabSz="1180267">
              <a:defRPr b="1" sz="5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29" name="Texte niveau 1…"/>
          <p:cNvSpPr txBox="1"/>
          <p:nvPr>
            <p:ph type="body" idx="1"/>
          </p:nvPr>
        </p:nvSpPr>
        <p:spPr>
          <a:xfrm>
            <a:off x="679721" y="2369198"/>
            <a:ext cx="11645357" cy="6061810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1180267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1180267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1180267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1180267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1180267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0" name="Numéro de diapositive"/>
          <p:cNvSpPr txBox="1"/>
          <p:nvPr>
            <p:ph type="sldNum" sz="quarter" idx="2"/>
          </p:nvPr>
        </p:nvSpPr>
        <p:spPr>
          <a:xfrm>
            <a:off x="12031081" y="9067326"/>
            <a:ext cx="323479" cy="330201"/>
          </a:xfrm>
          <a:prstGeom prst="rect">
            <a:avLst/>
          </a:prstGeom>
        </p:spPr>
        <p:txBody>
          <a:bodyPr lIns="0" tIns="0" rIns="0" bIns="0"/>
          <a:lstStyle>
            <a:lvl1pPr algn="r" defTabSz="1180267">
              <a:defRPr sz="2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4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e du titre"/>
          <p:cNvSpPr txBox="1"/>
          <p:nvPr>
            <p:ph type="title"/>
          </p:nvPr>
        </p:nvSpPr>
        <p:spPr>
          <a:xfrm>
            <a:off x="1299659" y="968807"/>
            <a:ext cx="10405479" cy="897561"/>
          </a:xfrm>
          <a:prstGeom prst="rect">
            <a:avLst/>
          </a:prstGeom>
        </p:spPr>
        <p:txBody>
          <a:bodyPr lIns="0" tIns="0" rIns="0" bIns="0" anchor="t"/>
          <a:lstStyle>
            <a:lvl1pPr algn="l" defTabSz="1180267">
              <a:defRPr b="1" sz="5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38" name="Texte niveau 1…"/>
          <p:cNvSpPr txBox="1"/>
          <p:nvPr>
            <p:ph type="body" sz="half" idx="1"/>
          </p:nvPr>
        </p:nvSpPr>
        <p:spPr>
          <a:xfrm>
            <a:off x="650240" y="2245539"/>
            <a:ext cx="5657089" cy="6431972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1180267">
              <a:spcBef>
                <a:spcPts val="0"/>
              </a:spcBef>
              <a:buClrTx/>
              <a:buSz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1180267">
              <a:spcBef>
                <a:spcPts val="0"/>
              </a:spcBef>
              <a:buClrTx/>
              <a:buSz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1180267">
              <a:spcBef>
                <a:spcPts val="0"/>
              </a:spcBef>
              <a:buClrTx/>
              <a:buSz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1180267">
              <a:spcBef>
                <a:spcPts val="0"/>
              </a:spcBef>
              <a:buClrTx/>
              <a:buSz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1180267">
              <a:spcBef>
                <a:spcPts val="0"/>
              </a:spcBef>
              <a:buClrTx/>
              <a:buSzTx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9" name="Numéro de diapositive"/>
          <p:cNvSpPr txBox="1"/>
          <p:nvPr>
            <p:ph type="sldNum" sz="quarter" idx="2"/>
          </p:nvPr>
        </p:nvSpPr>
        <p:spPr>
          <a:xfrm>
            <a:off x="12031081" y="9067326"/>
            <a:ext cx="323479" cy="330201"/>
          </a:xfrm>
          <a:prstGeom prst="rect">
            <a:avLst/>
          </a:prstGeom>
        </p:spPr>
        <p:txBody>
          <a:bodyPr lIns="0" tIns="0" rIns="0" bIns="0"/>
          <a:lstStyle>
            <a:lvl1pPr algn="r" defTabSz="1180267">
              <a:defRPr sz="2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2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9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9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pic>
        <p:nvPicPr>
          <p:cNvPr id="3" name="LOGO_AC_VERS_SEPT14_V2.png" descr="LOGO_AC_VERS_SEPT14_V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073" y="8777909"/>
            <a:ext cx="1684671" cy="74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ogoDane.png" descr="LogoDan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696" y="8777909"/>
            <a:ext cx="892693" cy="74811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s://pixabay.com/fr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mailto:franck.dubois@ac-versailles.fr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2.jpeg"/><Relationship Id="rId5" Type="http://schemas.openxmlformats.org/officeDocument/2006/relationships/image" Target="../media/image19.png"/><Relationship Id="rId6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ctivité : Reportage"/>
          <p:cNvSpPr txBox="1"/>
          <p:nvPr>
            <p:ph type="title"/>
          </p:nvPr>
        </p:nvSpPr>
        <p:spPr>
          <a:xfrm>
            <a:off x="847097" y="3567295"/>
            <a:ext cx="11099801" cy="2159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Activité : Reportage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object 2"/>
          <p:cNvSpPr txBox="1"/>
          <p:nvPr>
            <p:ph type="title"/>
          </p:nvPr>
        </p:nvSpPr>
        <p:spPr>
          <a:xfrm>
            <a:off x="772262" y="1624864"/>
            <a:ext cx="11460276" cy="897561"/>
          </a:xfrm>
          <a:prstGeom prst="rect">
            <a:avLst/>
          </a:prstGeom>
        </p:spPr>
        <p:txBody>
          <a:bodyPr/>
          <a:lstStyle>
            <a:lvl1pPr indent="11937" defTabSz="1109451">
              <a:spcBef>
                <a:spcPts val="100"/>
              </a:spcBef>
              <a:defRPr spc="-115" sz="5076">
                <a:solidFill>
                  <a:srgbClr val="000000"/>
                </a:solidFill>
              </a:defRPr>
            </a:lvl1pPr>
          </a:lstStyle>
          <a:p>
            <a:pPr/>
            <a:r>
              <a:t>Interview</a:t>
            </a:r>
          </a:p>
        </p:txBody>
      </p:sp>
      <p:sp>
        <p:nvSpPr>
          <p:cNvPr id="330" name="Comment filmer une interview"/>
          <p:cNvSpPr txBox="1"/>
          <p:nvPr/>
        </p:nvSpPr>
        <p:spPr>
          <a:xfrm>
            <a:off x="0" y="380302"/>
            <a:ext cx="13004800" cy="1032154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Comment filmer une interview</a:t>
            </a:r>
          </a:p>
        </p:txBody>
      </p:sp>
      <p:sp>
        <p:nvSpPr>
          <p:cNvPr id="331" name="- Penser à faire des plans de coupe de la personne interviewée."/>
          <p:cNvSpPr txBox="1"/>
          <p:nvPr/>
        </p:nvSpPr>
        <p:spPr>
          <a:xfrm>
            <a:off x="665313" y="2707739"/>
            <a:ext cx="11674173" cy="87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lnSpc>
                <a:spcPct val="110000"/>
              </a:lnSpc>
              <a:spcBef>
                <a:spcPts val="500"/>
              </a:spcBef>
              <a:defRPr b="0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 Penser à faire des plans de coupe de la personne interviewée.</a:t>
            </a:r>
          </a:p>
        </p:txBody>
      </p:sp>
      <p:pic>
        <p:nvPicPr>
          <p:cNvPr id="332" name="window-4605938_640.jpg" descr="window-4605938_640.jpg"/>
          <p:cNvPicPr>
            <a:picLocks noChangeAspect="1"/>
          </p:cNvPicPr>
          <p:nvPr/>
        </p:nvPicPr>
        <p:blipFill>
          <a:blip r:embed="rId2">
            <a:extLst/>
          </a:blip>
          <a:srcRect l="9337" t="1209" r="13872" b="1209"/>
          <a:stretch>
            <a:fillRect/>
          </a:stretch>
        </p:blipFill>
        <p:spPr>
          <a:xfrm>
            <a:off x="4162226" y="4401911"/>
            <a:ext cx="3857503" cy="3262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fountain-pen-1851096_640.jpg" descr="fountain-pen-1851096_640.jpg"/>
          <p:cNvPicPr>
            <a:picLocks noChangeAspect="1"/>
          </p:cNvPicPr>
          <p:nvPr/>
        </p:nvPicPr>
        <p:blipFill>
          <a:blip r:embed="rId3">
            <a:extLst/>
          </a:blip>
          <a:srcRect l="9743" t="11227" r="0" b="0"/>
          <a:stretch>
            <a:fillRect/>
          </a:stretch>
        </p:blipFill>
        <p:spPr>
          <a:xfrm>
            <a:off x="8332477" y="4410841"/>
            <a:ext cx="4398647" cy="3244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laptop-820274_640.jpg" descr="laptop-820274_640.jpg"/>
          <p:cNvPicPr>
            <a:picLocks noChangeAspect="1"/>
          </p:cNvPicPr>
          <p:nvPr/>
        </p:nvPicPr>
        <p:blipFill>
          <a:blip r:embed="rId4">
            <a:extLst/>
          </a:blip>
          <a:srcRect l="0" t="0" r="27053" b="0"/>
          <a:stretch>
            <a:fillRect/>
          </a:stretch>
        </p:blipFill>
        <p:spPr>
          <a:xfrm>
            <a:off x="273756" y="4401911"/>
            <a:ext cx="3575706" cy="3262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object 2"/>
          <p:cNvSpPr txBox="1"/>
          <p:nvPr>
            <p:ph type="title"/>
          </p:nvPr>
        </p:nvSpPr>
        <p:spPr>
          <a:xfrm>
            <a:off x="772262" y="1787424"/>
            <a:ext cx="11460276" cy="897561"/>
          </a:xfrm>
          <a:prstGeom prst="rect">
            <a:avLst/>
          </a:prstGeom>
        </p:spPr>
        <p:txBody>
          <a:bodyPr/>
          <a:lstStyle/>
          <a:p>
            <a:pPr indent="11937" defTabSz="1109451">
              <a:spcBef>
                <a:spcPts val="100"/>
              </a:spcBef>
              <a:defRPr spc="-115" sz="5076">
                <a:solidFill>
                  <a:srgbClr val="000000"/>
                </a:solidFill>
              </a:defRPr>
            </a:pPr>
            <a:r>
              <a:t>Préparation </a:t>
            </a:r>
            <a:r>
              <a:rPr spc="0"/>
              <a:t>de </a:t>
            </a:r>
            <a:r>
              <a:t>l'interview</a:t>
            </a:r>
          </a:p>
        </p:txBody>
      </p:sp>
      <p:sp>
        <p:nvSpPr>
          <p:cNvPr id="337" name="object 14"/>
          <p:cNvSpPr txBox="1"/>
          <p:nvPr/>
        </p:nvSpPr>
        <p:spPr>
          <a:xfrm>
            <a:off x="6854545" y="2334802"/>
            <a:ext cx="1384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 algn="l" defTabSz="1180267">
              <a:spcBef>
                <a:spcPts val="100"/>
              </a:spcBef>
              <a:defRPr b="0" spc="180" sz="9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●</a:t>
            </a:r>
          </a:p>
        </p:txBody>
      </p:sp>
      <p:pic>
        <p:nvPicPr>
          <p:cNvPr id="338" name="Capture d’écran 2019-11-02 à 19.13.47.png" descr="Capture d’écran 2019-11-02 à 19.13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7817" y="2906424"/>
            <a:ext cx="5229166" cy="636198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55600" dist="177800" dir="16200000">
              <a:srgbClr val="000000">
                <a:alpha val="70000"/>
              </a:srgbClr>
            </a:outerShdw>
          </a:effectLst>
        </p:spPr>
      </p:pic>
      <p:sp>
        <p:nvSpPr>
          <p:cNvPr id="339" name="Comment filmer une interview"/>
          <p:cNvSpPr txBox="1"/>
          <p:nvPr/>
        </p:nvSpPr>
        <p:spPr>
          <a:xfrm>
            <a:off x="0" y="506737"/>
            <a:ext cx="13004800" cy="1032155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Comment filmer une interview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object 2"/>
          <p:cNvSpPr txBox="1"/>
          <p:nvPr>
            <p:ph type="title"/>
          </p:nvPr>
        </p:nvSpPr>
        <p:spPr>
          <a:xfrm>
            <a:off x="4694274" y="3498871"/>
            <a:ext cx="4272392" cy="139073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63" sz="7200">
                <a:solidFill>
                  <a:srgbClr val="000000"/>
                </a:solidFill>
              </a:defRPr>
            </a:lvl1pPr>
          </a:lstStyle>
          <a:p>
            <a:pPr/>
            <a:r>
              <a:t>Pixabay</a:t>
            </a:r>
          </a:p>
        </p:txBody>
      </p:sp>
      <p:sp>
        <p:nvSpPr>
          <p:cNvPr id="342" name="Credit images"/>
          <p:cNvSpPr txBox="1"/>
          <p:nvPr/>
        </p:nvSpPr>
        <p:spPr>
          <a:xfrm>
            <a:off x="0" y="506737"/>
            <a:ext cx="13004800" cy="1032155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Credit images</a:t>
            </a:r>
          </a:p>
        </p:txBody>
      </p:sp>
      <p:sp>
        <p:nvSpPr>
          <p:cNvPr id="343" name="https://pixabay.com/fr"/>
          <p:cNvSpPr txBox="1"/>
          <p:nvPr/>
        </p:nvSpPr>
        <p:spPr>
          <a:xfrm>
            <a:off x="4705453" y="4755040"/>
            <a:ext cx="332597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00"/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https://pixabay.com/fr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portage"/>
          <p:cNvSpPr txBox="1"/>
          <p:nvPr/>
        </p:nvSpPr>
        <p:spPr>
          <a:xfrm>
            <a:off x="0" y="506737"/>
            <a:ext cx="13004800" cy="1032155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Reportage</a:t>
            </a:r>
          </a:p>
        </p:txBody>
      </p:sp>
      <p:sp>
        <p:nvSpPr>
          <p:cNvPr id="346" name="franck.dubois@ac-versailles.fr"/>
          <p:cNvSpPr txBox="1"/>
          <p:nvPr/>
        </p:nvSpPr>
        <p:spPr>
          <a:xfrm>
            <a:off x="2065274" y="4760841"/>
            <a:ext cx="8874253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u="sng">
                <a:solidFill>
                  <a:srgbClr val="000000"/>
                </a:solid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franck.dubois@ac-versailles.fr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éaliser un reportage vidéo…"/>
          <p:cNvSpPr txBox="1"/>
          <p:nvPr/>
        </p:nvSpPr>
        <p:spPr>
          <a:xfrm>
            <a:off x="788998" y="2603697"/>
            <a:ext cx="11426805" cy="18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ct val="150000"/>
              </a:lnSpc>
              <a:defRPr b="0" sz="5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Réaliser un reportage vidéo </a:t>
            </a:r>
          </a:p>
          <a:p>
            <a:pPr marL="897334" indent="-541734" algn="just" defTabSz="457200">
              <a:lnSpc>
                <a:spcPct val="150000"/>
              </a:lnSpc>
              <a:buSzPct val="50000"/>
              <a:buBlip>
                <a:blip r:embed="rId2"/>
              </a:buBlip>
              <a:defRPr b="0" sz="4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Sujet : Ma vie en confinement</a:t>
            </a:r>
          </a:p>
        </p:txBody>
      </p:sp>
      <p:grpSp>
        <p:nvGrpSpPr>
          <p:cNvPr id="253" name="Angle à choisir…"/>
          <p:cNvGrpSpPr/>
          <p:nvPr/>
        </p:nvGrpSpPr>
        <p:grpSpPr>
          <a:xfrm>
            <a:off x="538642" y="5194764"/>
            <a:ext cx="11927516" cy="2844976"/>
            <a:chOff x="0" y="0"/>
            <a:chExt cx="11927514" cy="2844974"/>
          </a:xfrm>
        </p:grpSpPr>
        <p:sp>
          <p:nvSpPr>
            <p:cNvPr id="252" name="Angle à choisir…"/>
            <p:cNvSpPr txBox="1"/>
            <p:nvPr/>
          </p:nvSpPr>
          <p:spPr>
            <a:xfrm>
              <a:off x="38100" y="38100"/>
              <a:ext cx="11851315" cy="276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05593" indent="-305593" algn="l">
                <a:buSzPct val="50000"/>
                <a:buBlip>
                  <a:blip r:embed="rId3"/>
                </a:buBlip>
                <a:defRPr b="0" sz="34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 Angle à choisir </a:t>
              </a:r>
            </a:p>
            <a:p>
              <a:pPr algn="l">
                <a:defRPr b="0" sz="3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  <a:p>
              <a:pPr marL="305593" indent="-305593" algn="l">
                <a:buSzPct val="50000"/>
                <a:buBlip>
                  <a:blip r:embed="rId3"/>
                </a:buBlip>
                <a:defRPr b="0" sz="34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 Durée du reportage vidéo : 1 minute 30 secondes</a:t>
              </a:r>
            </a:p>
            <a:p>
              <a:pPr algn="l">
                <a:defRPr b="0" sz="3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  <a:p>
              <a:pPr marL="305593" indent="-305593" algn="l">
                <a:buSzPct val="50000"/>
                <a:buBlip>
                  <a:blip r:embed="rId3"/>
                </a:buBlip>
                <a:defRPr b="0" sz="34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 Travail : individuel</a:t>
              </a:r>
            </a:p>
          </p:txBody>
        </p:sp>
        <p:pic>
          <p:nvPicPr>
            <p:cNvPr id="251" name="Angle à choisir…  Angle à choisir  Durée du reportage vidéo : 1 minute 30 secondes Travail : individuel" descr="Angle à choisir…  Angle à choisir  Durée du reportage vidéo : 1 minute 30 secondes Travail : individuel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927515" cy="2844975"/>
            </a:xfrm>
            <a:prstGeom prst="rect">
              <a:avLst/>
            </a:prstGeom>
            <a:effectLst/>
          </p:spPr>
        </p:pic>
      </p:grpSp>
      <p:sp>
        <p:nvSpPr>
          <p:cNvPr id="254" name="Reportage"/>
          <p:cNvSpPr txBox="1"/>
          <p:nvPr/>
        </p:nvSpPr>
        <p:spPr>
          <a:xfrm>
            <a:off x="0" y="506737"/>
            <a:ext cx="13004800" cy="1032155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Reportage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  <p:bldP build="whole" bldLvl="1" animBg="1" rev="0" advAuto="0" spid="2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hands-1167621_1920.jpg" descr="hands-1167621_1920.jpg"/>
          <p:cNvPicPr>
            <a:picLocks noChangeAspect="1"/>
          </p:cNvPicPr>
          <p:nvPr/>
        </p:nvPicPr>
        <p:blipFill>
          <a:blip r:embed="rId2">
            <a:extLst/>
          </a:blip>
          <a:srcRect l="0" t="5188" r="25656" b="1"/>
          <a:stretch>
            <a:fillRect/>
          </a:stretch>
        </p:blipFill>
        <p:spPr>
          <a:xfrm>
            <a:off x="8044681" y="4379149"/>
            <a:ext cx="3311663" cy="2417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6" fill="norm" stroke="1" extrusionOk="0">
                <a:moveTo>
                  <a:pt x="5955" y="0"/>
                </a:moveTo>
                <a:cubicBezTo>
                  <a:pt x="5902" y="8"/>
                  <a:pt x="5849" y="72"/>
                  <a:pt x="5761" y="213"/>
                </a:cubicBezTo>
                <a:cubicBezTo>
                  <a:pt x="5527" y="588"/>
                  <a:pt x="4796" y="1923"/>
                  <a:pt x="4363" y="2762"/>
                </a:cubicBezTo>
                <a:cubicBezTo>
                  <a:pt x="4163" y="3152"/>
                  <a:pt x="3859" y="3689"/>
                  <a:pt x="3691" y="3957"/>
                </a:cubicBezTo>
                <a:cubicBezTo>
                  <a:pt x="3417" y="4393"/>
                  <a:pt x="2695" y="5878"/>
                  <a:pt x="2070" y="7290"/>
                </a:cubicBezTo>
                <a:cubicBezTo>
                  <a:pt x="1946" y="7571"/>
                  <a:pt x="1607" y="8123"/>
                  <a:pt x="1317" y="8517"/>
                </a:cubicBezTo>
                <a:lnTo>
                  <a:pt x="792" y="9233"/>
                </a:lnTo>
                <a:lnTo>
                  <a:pt x="546" y="10296"/>
                </a:lnTo>
                <a:cubicBezTo>
                  <a:pt x="412" y="10881"/>
                  <a:pt x="297" y="11422"/>
                  <a:pt x="292" y="11498"/>
                </a:cubicBezTo>
                <a:cubicBezTo>
                  <a:pt x="287" y="11575"/>
                  <a:pt x="221" y="11759"/>
                  <a:pt x="142" y="11910"/>
                </a:cubicBezTo>
                <a:cubicBezTo>
                  <a:pt x="0" y="12183"/>
                  <a:pt x="0" y="12185"/>
                  <a:pt x="0" y="16891"/>
                </a:cubicBezTo>
                <a:lnTo>
                  <a:pt x="0" y="21596"/>
                </a:lnTo>
                <a:lnTo>
                  <a:pt x="479" y="21596"/>
                </a:lnTo>
                <a:cubicBezTo>
                  <a:pt x="835" y="21596"/>
                  <a:pt x="998" y="21508"/>
                  <a:pt x="1110" y="21256"/>
                </a:cubicBezTo>
                <a:cubicBezTo>
                  <a:pt x="1193" y="21069"/>
                  <a:pt x="1422" y="20821"/>
                  <a:pt x="1620" y="20703"/>
                </a:cubicBezTo>
                <a:cubicBezTo>
                  <a:pt x="2120" y="20404"/>
                  <a:pt x="3696" y="18498"/>
                  <a:pt x="4193" y="17593"/>
                </a:cubicBezTo>
                <a:cubicBezTo>
                  <a:pt x="4419" y="17181"/>
                  <a:pt x="4920" y="16506"/>
                  <a:pt x="5306" y="16093"/>
                </a:cubicBezTo>
                <a:cubicBezTo>
                  <a:pt x="6007" y="15341"/>
                  <a:pt x="7249" y="14392"/>
                  <a:pt x="7536" y="14388"/>
                </a:cubicBezTo>
                <a:cubicBezTo>
                  <a:pt x="7902" y="14383"/>
                  <a:pt x="9335" y="13240"/>
                  <a:pt x="9400" y="12902"/>
                </a:cubicBezTo>
                <a:cubicBezTo>
                  <a:pt x="9467" y="12553"/>
                  <a:pt x="9489" y="12552"/>
                  <a:pt x="12146" y="12608"/>
                </a:cubicBezTo>
                <a:cubicBezTo>
                  <a:pt x="13619" y="12639"/>
                  <a:pt x="14892" y="12726"/>
                  <a:pt x="14975" y="12800"/>
                </a:cubicBezTo>
                <a:cubicBezTo>
                  <a:pt x="15086" y="12898"/>
                  <a:pt x="14825" y="13730"/>
                  <a:pt x="13973" y="15994"/>
                </a:cubicBezTo>
                <a:lnTo>
                  <a:pt x="12821" y="19057"/>
                </a:lnTo>
                <a:lnTo>
                  <a:pt x="12886" y="20164"/>
                </a:lnTo>
                <a:cubicBezTo>
                  <a:pt x="12921" y="20772"/>
                  <a:pt x="12982" y="21343"/>
                  <a:pt x="13023" y="21433"/>
                </a:cubicBezTo>
                <a:cubicBezTo>
                  <a:pt x="13070" y="21537"/>
                  <a:pt x="15821" y="21594"/>
                  <a:pt x="20818" y="21596"/>
                </a:cubicBezTo>
                <a:lnTo>
                  <a:pt x="20896" y="21309"/>
                </a:lnTo>
                <a:cubicBezTo>
                  <a:pt x="20937" y="21150"/>
                  <a:pt x="20996" y="20601"/>
                  <a:pt x="21025" y="20089"/>
                </a:cubicBezTo>
                <a:cubicBezTo>
                  <a:pt x="21055" y="19577"/>
                  <a:pt x="21165" y="18580"/>
                  <a:pt x="21271" y="17873"/>
                </a:cubicBezTo>
                <a:cubicBezTo>
                  <a:pt x="21377" y="17166"/>
                  <a:pt x="21501" y="16201"/>
                  <a:pt x="21546" y="15725"/>
                </a:cubicBezTo>
                <a:cubicBezTo>
                  <a:pt x="21583" y="15330"/>
                  <a:pt x="21600" y="15102"/>
                  <a:pt x="21595" y="14927"/>
                </a:cubicBezTo>
                <a:cubicBezTo>
                  <a:pt x="21590" y="14752"/>
                  <a:pt x="21561" y="14629"/>
                  <a:pt x="21507" y="14438"/>
                </a:cubicBezTo>
                <a:cubicBezTo>
                  <a:pt x="21418" y="14125"/>
                  <a:pt x="21392" y="13834"/>
                  <a:pt x="21406" y="13296"/>
                </a:cubicBezTo>
                <a:cubicBezTo>
                  <a:pt x="21421" y="12717"/>
                  <a:pt x="21399" y="12507"/>
                  <a:pt x="21297" y="12232"/>
                </a:cubicBezTo>
                <a:cubicBezTo>
                  <a:pt x="21227" y="12044"/>
                  <a:pt x="21135" y="11710"/>
                  <a:pt x="21093" y="11491"/>
                </a:cubicBezTo>
                <a:cubicBezTo>
                  <a:pt x="21017" y="11098"/>
                  <a:pt x="20714" y="10093"/>
                  <a:pt x="20415" y="9233"/>
                </a:cubicBezTo>
                <a:cubicBezTo>
                  <a:pt x="20330" y="8989"/>
                  <a:pt x="20231" y="8648"/>
                  <a:pt x="20192" y="8478"/>
                </a:cubicBezTo>
                <a:cubicBezTo>
                  <a:pt x="20153" y="8307"/>
                  <a:pt x="20063" y="8040"/>
                  <a:pt x="19993" y="7882"/>
                </a:cubicBezTo>
                <a:cubicBezTo>
                  <a:pt x="19842" y="7543"/>
                  <a:pt x="19677" y="7514"/>
                  <a:pt x="19330" y="7769"/>
                </a:cubicBezTo>
                <a:cubicBezTo>
                  <a:pt x="19167" y="7889"/>
                  <a:pt x="19078" y="7913"/>
                  <a:pt x="19048" y="7847"/>
                </a:cubicBezTo>
                <a:cubicBezTo>
                  <a:pt x="19024" y="7793"/>
                  <a:pt x="19026" y="7105"/>
                  <a:pt x="19053" y="6318"/>
                </a:cubicBezTo>
                <a:cubicBezTo>
                  <a:pt x="19124" y="4293"/>
                  <a:pt x="19110" y="4123"/>
                  <a:pt x="18870" y="3936"/>
                </a:cubicBezTo>
                <a:cubicBezTo>
                  <a:pt x="18713" y="3814"/>
                  <a:pt x="18399" y="3804"/>
                  <a:pt x="12518" y="3709"/>
                </a:cubicBezTo>
                <a:lnTo>
                  <a:pt x="8766" y="3649"/>
                </a:lnTo>
                <a:lnTo>
                  <a:pt x="8748" y="3177"/>
                </a:lnTo>
                <a:cubicBezTo>
                  <a:pt x="8731" y="2769"/>
                  <a:pt x="8705" y="2698"/>
                  <a:pt x="8564" y="2624"/>
                </a:cubicBezTo>
                <a:cubicBezTo>
                  <a:pt x="8286" y="2479"/>
                  <a:pt x="6458" y="2521"/>
                  <a:pt x="6185" y="2677"/>
                </a:cubicBezTo>
                <a:cubicBezTo>
                  <a:pt x="5849" y="2870"/>
                  <a:pt x="5826" y="2695"/>
                  <a:pt x="6085" y="1947"/>
                </a:cubicBezTo>
                <a:cubicBezTo>
                  <a:pt x="6199" y="1616"/>
                  <a:pt x="6307" y="1196"/>
                  <a:pt x="6325" y="1014"/>
                </a:cubicBezTo>
                <a:cubicBezTo>
                  <a:pt x="6364" y="619"/>
                  <a:pt x="6244" y="177"/>
                  <a:pt x="6061" y="43"/>
                </a:cubicBezTo>
                <a:cubicBezTo>
                  <a:pt x="6019" y="12"/>
                  <a:pt x="5987" y="-4"/>
                  <a:pt x="5955" y="0"/>
                </a:cubicBezTo>
                <a:close/>
                <a:moveTo>
                  <a:pt x="5833" y="4939"/>
                </a:moveTo>
                <a:cubicBezTo>
                  <a:pt x="5850" y="4942"/>
                  <a:pt x="5864" y="4949"/>
                  <a:pt x="5877" y="4960"/>
                </a:cubicBezTo>
                <a:cubicBezTo>
                  <a:pt x="5999" y="5063"/>
                  <a:pt x="5886" y="7196"/>
                  <a:pt x="5746" y="7439"/>
                </a:cubicBezTo>
                <a:cubicBezTo>
                  <a:pt x="5688" y="7539"/>
                  <a:pt x="5316" y="7932"/>
                  <a:pt x="4920" y="8311"/>
                </a:cubicBezTo>
                <a:cubicBezTo>
                  <a:pt x="3950" y="9240"/>
                  <a:pt x="3866" y="8937"/>
                  <a:pt x="4573" y="7059"/>
                </a:cubicBezTo>
                <a:cubicBezTo>
                  <a:pt x="5040" y="5820"/>
                  <a:pt x="5592" y="4902"/>
                  <a:pt x="5833" y="4939"/>
                </a:cubicBezTo>
                <a:close/>
                <a:moveTo>
                  <a:pt x="5399" y="10658"/>
                </a:moveTo>
                <a:cubicBezTo>
                  <a:pt x="5439" y="10653"/>
                  <a:pt x="5479" y="10663"/>
                  <a:pt x="5515" y="10694"/>
                </a:cubicBezTo>
                <a:cubicBezTo>
                  <a:pt x="5728" y="10874"/>
                  <a:pt x="5658" y="11575"/>
                  <a:pt x="5409" y="11757"/>
                </a:cubicBezTo>
                <a:cubicBezTo>
                  <a:pt x="5136" y="11957"/>
                  <a:pt x="5108" y="11961"/>
                  <a:pt x="5003" y="11818"/>
                </a:cubicBezTo>
                <a:cubicBezTo>
                  <a:pt x="4786" y="11521"/>
                  <a:pt x="5118" y="10696"/>
                  <a:pt x="5399" y="10658"/>
                </a:cubicBezTo>
                <a:close/>
                <a:moveTo>
                  <a:pt x="17076" y="12768"/>
                </a:moveTo>
                <a:cubicBezTo>
                  <a:pt x="17236" y="12769"/>
                  <a:pt x="17374" y="12804"/>
                  <a:pt x="17415" y="12860"/>
                </a:cubicBezTo>
                <a:cubicBezTo>
                  <a:pt x="17469" y="12934"/>
                  <a:pt x="17549" y="13479"/>
                  <a:pt x="17594" y="14072"/>
                </a:cubicBezTo>
                <a:cubicBezTo>
                  <a:pt x="17660" y="14955"/>
                  <a:pt x="17623" y="15374"/>
                  <a:pt x="17397" y="16366"/>
                </a:cubicBezTo>
                <a:cubicBezTo>
                  <a:pt x="17086" y="17728"/>
                  <a:pt x="16707" y="18656"/>
                  <a:pt x="16302" y="19043"/>
                </a:cubicBezTo>
                <a:cubicBezTo>
                  <a:pt x="15948" y="19382"/>
                  <a:pt x="15405" y="19376"/>
                  <a:pt x="15264" y="19033"/>
                </a:cubicBezTo>
                <a:cubicBezTo>
                  <a:pt x="15154" y="18762"/>
                  <a:pt x="15248" y="18397"/>
                  <a:pt x="16051" y="15991"/>
                </a:cubicBezTo>
                <a:cubicBezTo>
                  <a:pt x="16240" y="15425"/>
                  <a:pt x="16392" y="14613"/>
                  <a:pt x="16434" y="13941"/>
                </a:cubicBezTo>
                <a:lnTo>
                  <a:pt x="16504" y="12828"/>
                </a:lnTo>
                <a:lnTo>
                  <a:pt x="16910" y="12775"/>
                </a:lnTo>
                <a:cubicBezTo>
                  <a:pt x="16966" y="12768"/>
                  <a:pt x="17023" y="12767"/>
                  <a:pt x="17076" y="1276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7" name="ipad2.png" descr="ipad2.png"/>
          <p:cNvPicPr>
            <a:picLocks noChangeAspect="1"/>
          </p:cNvPicPr>
          <p:nvPr/>
        </p:nvPicPr>
        <p:blipFill>
          <a:blip r:embed="rId3">
            <a:extLst/>
          </a:blip>
          <a:srcRect l="20566" t="14591" r="22407" b="28548"/>
          <a:stretch>
            <a:fillRect/>
          </a:stretch>
        </p:blipFill>
        <p:spPr>
          <a:xfrm rot="104172">
            <a:off x="1046632" y="4660494"/>
            <a:ext cx="4545411" cy="3020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fill="norm" stroke="1" extrusionOk="0">
                <a:moveTo>
                  <a:pt x="18486" y="1"/>
                </a:moveTo>
                <a:cubicBezTo>
                  <a:pt x="18330" y="3"/>
                  <a:pt x="18152" y="12"/>
                  <a:pt x="17947" y="20"/>
                </a:cubicBezTo>
                <a:cubicBezTo>
                  <a:pt x="17343" y="44"/>
                  <a:pt x="16346" y="93"/>
                  <a:pt x="15729" y="131"/>
                </a:cubicBezTo>
                <a:cubicBezTo>
                  <a:pt x="15112" y="169"/>
                  <a:pt x="13909" y="235"/>
                  <a:pt x="13057" y="276"/>
                </a:cubicBezTo>
                <a:cubicBezTo>
                  <a:pt x="12204" y="317"/>
                  <a:pt x="10605" y="397"/>
                  <a:pt x="9503" y="455"/>
                </a:cubicBezTo>
                <a:cubicBezTo>
                  <a:pt x="8401" y="513"/>
                  <a:pt x="6833" y="595"/>
                  <a:pt x="6020" y="636"/>
                </a:cubicBezTo>
                <a:cubicBezTo>
                  <a:pt x="5207" y="677"/>
                  <a:pt x="4460" y="747"/>
                  <a:pt x="4360" y="792"/>
                </a:cubicBezTo>
                <a:cubicBezTo>
                  <a:pt x="4149" y="887"/>
                  <a:pt x="3981" y="1168"/>
                  <a:pt x="3927" y="1502"/>
                </a:cubicBezTo>
                <a:cubicBezTo>
                  <a:pt x="3926" y="1505"/>
                  <a:pt x="3925" y="1506"/>
                  <a:pt x="3925" y="1510"/>
                </a:cubicBezTo>
                <a:cubicBezTo>
                  <a:pt x="3920" y="1554"/>
                  <a:pt x="3919" y="1608"/>
                  <a:pt x="3915" y="1658"/>
                </a:cubicBezTo>
                <a:cubicBezTo>
                  <a:pt x="3902" y="1902"/>
                  <a:pt x="3912" y="2775"/>
                  <a:pt x="3944" y="3777"/>
                </a:cubicBezTo>
                <a:cubicBezTo>
                  <a:pt x="3977" y="4855"/>
                  <a:pt x="3990" y="5756"/>
                  <a:pt x="3974" y="5780"/>
                </a:cubicBezTo>
                <a:cubicBezTo>
                  <a:pt x="3958" y="5804"/>
                  <a:pt x="3815" y="5828"/>
                  <a:pt x="3655" y="5831"/>
                </a:cubicBezTo>
                <a:cubicBezTo>
                  <a:pt x="3265" y="5840"/>
                  <a:pt x="3201" y="5956"/>
                  <a:pt x="3161" y="6751"/>
                </a:cubicBezTo>
                <a:cubicBezTo>
                  <a:pt x="3121" y="7543"/>
                  <a:pt x="3066" y="8147"/>
                  <a:pt x="3004" y="8499"/>
                </a:cubicBezTo>
                <a:lnTo>
                  <a:pt x="2974" y="8779"/>
                </a:lnTo>
                <a:lnTo>
                  <a:pt x="2804" y="9035"/>
                </a:lnTo>
                <a:cubicBezTo>
                  <a:pt x="2710" y="9205"/>
                  <a:pt x="2593" y="9402"/>
                  <a:pt x="2461" y="9599"/>
                </a:cubicBezTo>
                <a:cubicBezTo>
                  <a:pt x="2235" y="9939"/>
                  <a:pt x="2021" y="10298"/>
                  <a:pt x="1986" y="10397"/>
                </a:cubicBezTo>
                <a:cubicBezTo>
                  <a:pt x="1951" y="10497"/>
                  <a:pt x="1908" y="10972"/>
                  <a:pt x="1888" y="11472"/>
                </a:cubicBezTo>
                <a:cubicBezTo>
                  <a:pt x="1868" y="11966"/>
                  <a:pt x="1821" y="12532"/>
                  <a:pt x="1782" y="12729"/>
                </a:cubicBezTo>
                <a:cubicBezTo>
                  <a:pt x="1744" y="12926"/>
                  <a:pt x="1677" y="13267"/>
                  <a:pt x="1635" y="13484"/>
                </a:cubicBezTo>
                <a:cubicBezTo>
                  <a:pt x="1591" y="13713"/>
                  <a:pt x="1542" y="14390"/>
                  <a:pt x="1516" y="15098"/>
                </a:cubicBezTo>
                <a:cubicBezTo>
                  <a:pt x="1477" y="16198"/>
                  <a:pt x="1415" y="16911"/>
                  <a:pt x="1284" y="17581"/>
                </a:cubicBezTo>
                <a:cubicBezTo>
                  <a:pt x="1279" y="17611"/>
                  <a:pt x="1275" y="17645"/>
                  <a:pt x="1269" y="17675"/>
                </a:cubicBezTo>
                <a:cubicBezTo>
                  <a:pt x="1260" y="17727"/>
                  <a:pt x="1240" y="17803"/>
                  <a:pt x="1222" y="17876"/>
                </a:cubicBezTo>
                <a:cubicBezTo>
                  <a:pt x="1198" y="17974"/>
                  <a:pt x="1167" y="18087"/>
                  <a:pt x="1130" y="18217"/>
                </a:cubicBezTo>
                <a:cubicBezTo>
                  <a:pt x="1091" y="18363"/>
                  <a:pt x="1058" y="18507"/>
                  <a:pt x="1011" y="18662"/>
                </a:cubicBezTo>
                <a:cubicBezTo>
                  <a:pt x="863" y="19150"/>
                  <a:pt x="678" y="19702"/>
                  <a:pt x="602" y="19891"/>
                </a:cubicBezTo>
                <a:cubicBezTo>
                  <a:pt x="525" y="20079"/>
                  <a:pt x="464" y="20248"/>
                  <a:pt x="464" y="20268"/>
                </a:cubicBezTo>
                <a:cubicBezTo>
                  <a:pt x="464" y="20286"/>
                  <a:pt x="242" y="20868"/>
                  <a:pt x="0" y="21499"/>
                </a:cubicBezTo>
                <a:lnTo>
                  <a:pt x="0" y="21593"/>
                </a:lnTo>
                <a:lnTo>
                  <a:pt x="4700" y="21593"/>
                </a:lnTo>
                <a:cubicBezTo>
                  <a:pt x="4720" y="21568"/>
                  <a:pt x="4747" y="21532"/>
                  <a:pt x="4764" y="21511"/>
                </a:cubicBezTo>
                <a:cubicBezTo>
                  <a:pt x="4886" y="21354"/>
                  <a:pt x="5073" y="21057"/>
                  <a:pt x="5179" y="20852"/>
                </a:cubicBezTo>
                <a:cubicBezTo>
                  <a:pt x="5763" y="19729"/>
                  <a:pt x="5811" y="19591"/>
                  <a:pt x="5952" y="18614"/>
                </a:cubicBezTo>
                <a:cubicBezTo>
                  <a:pt x="5986" y="18377"/>
                  <a:pt x="6042" y="18083"/>
                  <a:pt x="6077" y="17955"/>
                </a:cubicBezTo>
                <a:cubicBezTo>
                  <a:pt x="6111" y="17828"/>
                  <a:pt x="6139" y="17610"/>
                  <a:pt x="6139" y="17473"/>
                </a:cubicBezTo>
                <a:cubicBezTo>
                  <a:pt x="6139" y="17117"/>
                  <a:pt x="6378" y="16762"/>
                  <a:pt x="6550" y="16860"/>
                </a:cubicBezTo>
                <a:cubicBezTo>
                  <a:pt x="6616" y="16898"/>
                  <a:pt x="6763" y="16928"/>
                  <a:pt x="6876" y="16928"/>
                </a:cubicBezTo>
                <a:cubicBezTo>
                  <a:pt x="7001" y="16928"/>
                  <a:pt x="7106" y="16971"/>
                  <a:pt x="7142" y="17036"/>
                </a:cubicBezTo>
                <a:cubicBezTo>
                  <a:pt x="7175" y="17095"/>
                  <a:pt x="7230" y="17144"/>
                  <a:pt x="7267" y="17144"/>
                </a:cubicBezTo>
                <a:cubicBezTo>
                  <a:pt x="7303" y="17144"/>
                  <a:pt x="7523" y="17306"/>
                  <a:pt x="7755" y="17504"/>
                </a:cubicBezTo>
                <a:cubicBezTo>
                  <a:pt x="8411" y="18065"/>
                  <a:pt x="8849" y="18075"/>
                  <a:pt x="8949" y="17530"/>
                </a:cubicBezTo>
                <a:cubicBezTo>
                  <a:pt x="9015" y="17171"/>
                  <a:pt x="8938" y="16942"/>
                  <a:pt x="8679" y="16727"/>
                </a:cubicBezTo>
                <a:cubicBezTo>
                  <a:pt x="8219" y="16345"/>
                  <a:pt x="8380" y="16304"/>
                  <a:pt x="10767" y="16213"/>
                </a:cubicBezTo>
                <a:cubicBezTo>
                  <a:pt x="11908" y="16170"/>
                  <a:pt x="13645" y="16102"/>
                  <a:pt x="14626" y="16060"/>
                </a:cubicBezTo>
                <a:cubicBezTo>
                  <a:pt x="15799" y="16010"/>
                  <a:pt x="16424" y="16008"/>
                  <a:pt x="16455" y="16054"/>
                </a:cubicBezTo>
                <a:cubicBezTo>
                  <a:pt x="16535" y="16175"/>
                  <a:pt x="16772" y="17782"/>
                  <a:pt x="16821" y="18540"/>
                </a:cubicBezTo>
                <a:cubicBezTo>
                  <a:pt x="16895" y="19683"/>
                  <a:pt x="16968" y="20433"/>
                  <a:pt x="17068" y="21128"/>
                </a:cubicBezTo>
                <a:cubicBezTo>
                  <a:pt x="17084" y="21238"/>
                  <a:pt x="17099" y="21426"/>
                  <a:pt x="17115" y="21593"/>
                </a:cubicBezTo>
                <a:lnTo>
                  <a:pt x="21600" y="21593"/>
                </a:lnTo>
                <a:lnTo>
                  <a:pt x="21600" y="16838"/>
                </a:lnTo>
                <a:cubicBezTo>
                  <a:pt x="21468" y="16666"/>
                  <a:pt x="21272" y="16605"/>
                  <a:pt x="20929" y="16551"/>
                </a:cubicBezTo>
                <a:cubicBezTo>
                  <a:pt x="20912" y="16548"/>
                  <a:pt x="20903" y="16543"/>
                  <a:pt x="20891" y="16540"/>
                </a:cubicBezTo>
                <a:lnTo>
                  <a:pt x="20812" y="16534"/>
                </a:lnTo>
                <a:lnTo>
                  <a:pt x="20821" y="16284"/>
                </a:lnTo>
                <a:cubicBezTo>
                  <a:pt x="20822" y="16254"/>
                  <a:pt x="20823" y="16232"/>
                  <a:pt x="20825" y="16193"/>
                </a:cubicBezTo>
                <a:cubicBezTo>
                  <a:pt x="20826" y="16172"/>
                  <a:pt x="20824" y="16154"/>
                  <a:pt x="20825" y="16134"/>
                </a:cubicBezTo>
                <a:cubicBezTo>
                  <a:pt x="20827" y="16054"/>
                  <a:pt x="20821" y="15975"/>
                  <a:pt x="20814" y="15896"/>
                </a:cubicBezTo>
                <a:cubicBezTo>
                  <a:pt x="20798" y="15775"/>
                  <a:pt x="20768" y="15657"/>
                  <a:pt x="20712" y="15501"/>
                </a:cubicBezTo>
                <a:cubicBezTo>
                  <a:pt x="20572" y="15114"/>
                  <a:pt x="20474" y="15027"/>
                  <a:pt x="20095" y="14959"/>
                </a:cubicBezTo>
                <a:cubicBezTo>
                  <a:pt x="19965" y="14936"/>
                  <a:pt x="19841" y="14892"/>
                  <a:pt x="19820" y="14860"/>
                </a:cubicBezTo>
                <a:cubicBezTo>
                  <a:pt x="19820" y="14860"/>
                  <a:pt x="19820" y="14857"/>
                  <a:pt x="19820" y="14857"/>
                </a:cubicBezTo>
                <a:cubicBezTo>
                  <a:pt x="19818" y="14856"/>
                  <a:pt x="19811" y="14853"/>
                  <a:pt x="19810" y="14851"/>
                </a:cubicBezTo>
                <a:cubicBezTo>
                  <a:pt x="19809" y="14849"/>
                  <a:pt x="19804" y="14537"/>
                  <a:pt x="19803" y="14477"/>
                </a:cubicBezTo>
                <a:cubicBezTo>
                  <a:pt x="19778" y="13716"/>
                  <a:pt x="19739" y="11812"/>
                  <a:pt x="19708" y="9565"/>
                </a:cubicBezTo>
                <a:cubicBezTo>
                  <a:pt x="19669" y="6686"/>
                  <a:pt x="19623" y="3536"/>
                  <a:pt x="19603" y="2568"/>
                </a:cubicBezTo>
                <a:cubicBezTo>
                  <a:pt x="19576" y="1237"/>
                  <a:pt x="19569" y="583"/>
                  <a:pt x="19369" y="270"/>
                </a:cubicBezTo>
                <a:cubicBezTo>
                  <a:pt x="19368" y="269"/>
                  <a:pt x="19368" y="268"/>
                  <a:pt x="19367" y="267"/>
                </a:cubicBezTo>
                <a:cubicBezTo>
                  <a:pt x="19366" y="266"/>
                  <a:pt x="19366" y="265"/>
                  <a:pt x="19365" y="264"/>
                </a:cubicBezTo>
                <a:cubicBezTo>
                  <a:pt x="19213" y="33"/>
                  <a:pt x="18952" y="-7"/>
                  <a:pt x="18486" y="1"/>
                </a:cubicBezTo>
                <a:close/>
                <a:moveTo>
                  <a:pt x="18890" y="15896"/>
                </a:moveTo>
                <a:cubicBezTo>
                  <a:pt x="19171" y="15888"/>
                  <a:pt x="19232" y="15907"/>
                  <a:pt x="19224" y="15995"/>
                </a:cubicBezTo>
                <a:cubicBezTo>
                  <a:pt x="19192" y="16319"/>
                  <a:pt x="19143" y="16547"/>
                  <a:pt x="19078" y="16659"/>
                </a:cubicBezTo>
                <a:cubicBezTo>
                  <a:pt x="19038" y="16728"/>
                  <a:pt x="18992" y="16783"/>
                  <a:pt x="18977" y="16781"/>
                </a:cubicBezTo>
                <a:cubicBezTo>
                  <a:pt x="18961" y="16779"/>
                  <a:pt x="18820" y="16603"/>
                  <a:pt x="18664" y="16389"/>
                </a:cubicBezTo>
                <a:cubicBezTo>
                  <a:pt x="18334" y="15939"/>
                  <a:pt x="18347" y="15910"/>
                  <a:pt x="18890" y="1589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8" name="SmartPhone"/>
          <p:cNvSpPr txBox="1"/>
          <p:nvPr/>
        </p:nvSpPr>
        <p:spPr>
          <a:xfrm>
            <a:off x="8742983" y="7713736"/>
            <a:ext cx="19150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SmartPhone</a:t>
            </a:r>
          </a:p>
        </p:txBody>
      </p:sp>
      <p:sp>
        <p:nvSpPr>
          <p:cNvPr id="259" name="Tablette"/>
          <p:cNvSpPr txBox="1"/>
          <p:nvPr/>
        </p:nvSpPr>
        <p:spPr>
          <a:xfrm>
            <a:off x="2781429" y="7713736"/>
            <a:ext cx="12710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Tablette</a:t>
            </a:r>
          </a:p>
        </p:txBody>
      </p:sp>
      <p:sp>
        <p:nvSpPr>
          <p:cNvPr id="260" name="Captation vidéo"/>
          <p:cNvSpPr txBox="1"/>
          <p:nvPr/>
        </p:nvSpPr>
        <p:spPr>
          <a:xfrm>
            <a:off x="0" y="506737"/>
            <a:ext cx="13004800" cy="1032155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Captation vidéo</a:t>
            </a:r>
          </a:p>
        </p:txBody>
      </p:sp>
      <p:sp>
        <p:nvSpPr>
          <p:cNvPr id="261" name="Toujours filmer dans le même format vidéo : de préférence choisir le format horizontal. Ne pas alterner format vertical et horizontal dans un même reportage, sinon cela ne sera pas exploitable au montage."/>
          <p:cNvSpPr txBox="1"/>
          <p:nvPr/>
        </p:nvSpPr>
        <p:spPr>
          <a:xfrm>
            <a:off x="371747" y="2042604"/>
            <a:ext cx="12261305" cy="1733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650240">
              <a:lnSpc>
                <a:spcPct val="110000"/>
              </a:lnSpc>
              <a:spcBef>
                <a:spcPts val="500"/>
              </a:spcBef>
              <a:defRPr b="0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Toujours</a:t>
            </a:r>
            <a:r>
              <a:t> filmer dans le même format vidéo : de préférence choisir le </a:t>
            </a:r>
            <a:r>
              <a:rPr b="1"/>
              <a:t>format horizontal</a:t>
            </a:r>
            <a:r>
              <a:t>. Ne pas alterner format vertical et horizontal dans un même reportage, sinon cela ne sera pas exploitable au montage.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4"/>
      <p:bldP build="whole" bldLvl="1" animBg="1" rev="0" advAuto="0" spid="257" grpId="1"/>
      <p:bldP build="whole" bldLvl="1" animBg="1" rev="0" advAuto="0" spid="259" grpId="2"/>
      <p:bldP build="whole" bldLvl="1" animBg="1" rev="0" advAuto="0" spid="25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Écouteurs avec micro"/>
          <p:cNvSpPr txBox="1"/>
          <p:nvPr/>
        </p:nvSpPr>
        <p:spPr>
          <a:xfrm>
            <a:off x="4486217" y="4957486"/>
            <a:ext cx="328086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Écouteurs avec micro</a:t>
            </a:r>
          </a:p>
        </p:txBody>
      </p:sp>
      <p:grpSp>
        <p:nvGrpSpPr>
          <p:cNvPr id="266" name="headphones-312746_1280.png"/>
          <p:cNvGrpSpPr/>
          <p:nvPr/>
        </p:nvGrpSpPr>
        <p:grpSpPr>
          <a:xfrm rot="5445233">
            <a:off x="783931" y="4059503"/>
            <a:ext cx="2801214" cy="2257024"/>
            <a:chOff x="0" y="0"/>
            <a:chExt cx="2801213" cy="2257023"/>
          </a:xfrm>
        </p:grpSpPr>
        <p:pic>
          <p:nvPicPr>
            <p:cNvPr id="265" name="headphones-312746_1280.png" descr="headphones-312746_128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9699" y="165099"/>
              <a:ext cx="2521815" cy="19268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4" name="headphones-312746_1280.png" descr="headphones-312746_1280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801215" cy="2257025"/>
            </a:xfrm>
            <a:prstGeom prst="rect">
              <a:avLst/>
            </a:prstGeom>
            <a:effectLst/>
          </p:spPr>
        </p:pic>
      </p:grpSp>
      <p:grpSp>
        <p:nvGrpSpPr>
          <p:cNvPr id="269" name="Ecouteurs-filaire-universels-intra-auriculaire-pour-Apple-iphone-Telephone-Blanc.jpg"/>
          <p:cNvGrpSpPr/>
          <p:nvPr/>
        </p:nvGrpSpPr>
        <p:grpSpPr>
          <a:xfrm>
            <a:off x="8949145" y="3753764"/>
            <a:ext cx="2336102" cy="2868388"/>
            <a:chOff x="0" y="0"/>
            <a:chExt cx="2336100" cy="2868387"/>
          </a:xfrm>
        </p:grpSpPr>
        <p:pic>
          <p:nvPicPr>
            <p:cNvPr id="268" name="Ecouteurs-filaire-universels-intra-auriculaire-pour-Apple-iphone-Telephone-Blanc.jpg" descr="Ecouteurs-filaire-universels-intra-auriculaire-pour-Apple-iphone-Telephone-Blanc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4411" t="4167" r="7944" b="14"/>
            <a:stretch>
              <a:fillRect/>
            </a:stretch>
          </p:blipFill>
          <p:spPr>
            <a:xfrm>
              <a:off x="139700" y="165248"/>
              <a:ext cx="2056607" cy="253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9633" y="6"/>
                  </a:moveTo>
                  <a:cubicBezTo>
                    <a:pt x="8696" y="-43"/>
                    <a:pt x="7514" y="236"/>
                    <a:pt x="6844" y="666"/>
                  </a:cubicBezTo>
                  <a:cubicBezTo>
                    <a:pt x="6201" y="1079"/>
                    <a:pt x="5819" y="1449"/>
                    <a:pt x="5731" y="1741"/>
                  </a:cubicBezTo>
                  <a:cubicBezTo>
                    <a:pt x="5720" y="1778"/>
                    <a:pt x="5641" y="1917"/>
                    <a:pt x="5556" y="2051"/>
                  </a:cubicBezTo>
                  <a:cubicBezTo>
                    <a:pt x="5472" y="2186"/>
                    <a:pt x="5423" y="2339"/>
                    <a:pt x="5448" y="2392"/>
                  </a:cubicBezTo>
                  <a:cubicBezTo>
                    <a:pt x="5473" y="2445"/>
                    <a:pt x="5458" y="2508"/>
                    <a:pt x="5415" y="2530"/>
                  </a:cubicBezTo>
                  <a:cubicBezTo>
                    <a:pt x="5369" y="2553"/>
                    <a:pt x="5351" y="2774"/>
                    <a:pt x="5373" y="3049"/>
                  </a:cubicBezTo>
                  <a:cubicBezTo>
                    <a:pt x="5425" y="3706"/>
                    <a:pt x="5441" y="3815"/>
                    <a:pt x="5506" y="3868"/>
                  </a:cubicBezTo>
                  <a:cubicBezTo>
                    <a:pt x="5537" y="3893"/>
                    <a:pt x="5565" y="3959"/>
                    <a:pt x="5565" y="4013"/>
                  </a:cubicBezTo>
                  <a:cubicBezTo>
                    <a:pt x="5565" y="4160"/>
                    <a:pt x="5938" y="4760"/>
                    <a:pt x="6152" y="4956"/>
                  </a:cubicBezTo>
                  <a:cubicBezTo>
                    <a:pt x="6448" y="5227"/>
                    <a:pt x="6980" y="5534"/>
                    <a:pt x="7478" y="5718"/>
                  </a:cubicBezTo>
                  <a:cubicBezTo>
                    <a:pt x="7923" y="5883"/>
                    <a:pt x="7936" y="5894"/>
                    <a:pt x="7945" y="6163"/>
                  </a:cubicBezTo>
                  <a:cubicBezTo>
                    <a:pt x="7950" y="6315"/>
                    <a:pt x="7962" y="6529"/>
                    <a:pt x="7974" y="6638"/>
                  </a:cubicBezTo>
                  <a:cubicBezTo>
                    <a:pt x="7986" y="6747"/>
                    <a:pt x="8001" y="8227"/>
                    <a:pt x="8007" y="9928"/>
                  </a:cubicBezTo>
                  <a:cubicBezTo>
                    <a:pt x="8018" y="12906"/>
                    <a:pt x="8026" y="13021"/>
                    <a:pt x="8174" y="13021"/>
                  </a:cubicBezTo>
                  <a:cubicBezTo>
                    <a:pt x="8437" y="13021"/>
                    <a:pt x="8488" y="13164"/>
                    <a:pt x="8503" y="13881"/>
                  </a:cubicBezTo>
                  <a:cubicBezTo>
                    <a:pt x="8514" y="14378"/>
                    <a:pt x="8552" y="14604"/>
                    <a:pt x="8637" y="14680"/>
                  </a:cubicBezTo>
                  <a:cubicBezTo>
                    <a:pt x="8736" y="14768"/>
                    <a:pt x="8753" y="15309"/>
                    <a:pt x="8753" y="18094"/>
                  </a:cubicBezTo>
                  <a:cubicBezTo>
                    <a:pt x="8753" y="19913"/>
                    <a:pt x="8774" y="21416"/>
                    <a:pt x="8795" y="21433"/>
                  </a:cubicBezTo>
                  <a:cubicBezTo>
                    <a:pt x="8816" y="21451"/>
                    <a:pt x="8958" y="21451"/>
                    <a:pt x="9112" y="21437"/>
                  </a:cubicBezTo>
                  <a:lnTo>
                    <a:pt x="9391" y="21410"/>
                  </a:lnTo>
                  <a:lnTo>
                    <a:pt x="9387" y="18107"/>
                  </a:lnTo>
                  <a:cubicBezTo>
                    <a:pt x="9386" y="15075"/>
                    <a:pt x="9399" y="14795"/>
                    <a:pt x="9529" y="14680"/>
                  </a:cubicBezTo>
                  <a:cubicBezTo>
                    <a:pt x="9649" y="14572"/>
                    <a:pt x="9665" y="14449"/>
                    <a:pt x="9633" y="13850"/>
                  </a:cubicBezTo>
                  <a:cubicBezTo>
                    <a:pt x="9599" y="13221"/>
                    <a:pt x="9609" y="13139"/>
                    <a:pt x="9745" y="13062"/>
                  </a:cubicBezTo>
                  <a:cubicBezTo>
                    <a:pt x="9879" y="12986"/>
                    <a:pt x="9893" y="12907"/>
                    <a:pt x="9862" y="12388"/>
                  </a:cubicBezTo>
                  <a:cubicBezTo>
                    <a:pt x="9843" y="12064"/>
                    <a:pt x="9818" y="10505"/>
                    <a:pt x="9804" y="8923"/>
                  </a:cubicBezTo>
                  <a:lnTo>
                    <a:pt x="9779" y="6048"/>
                  </a:lnTo>
                  <a:lnTo>
                    <a:pt x="9983" y="5968"/>
                  </a:lnTo>
                  <a:cubicBezTo>
                    <a:pt x="10096" y="5924"/>
                    <a:pt x="10471" y="5780"/>
                    <a:pt x="10821" y="5647"/>
                  </a:cubicBezTo>
                  <a:cubicBezTo>
                    <a:pt x="11512" y="5385"/>
                    <a:pt x="11736" y="5227"/>
                    <a:pt x="12151" y="4714"/>
                  </a:cubicBezTo>
                  <a:cubicBezTo>
                    <a:pt x="12453" y="4340"/>
                    <a:pt x="12847" y="3444"/>
                    <a:pt x="12847" y="3126"/>
                  </a:cubicBezTo>
                  <a:cubicBezTo>
                    <a:pt x="12847" y="2879"/>
                    <a:pt x="12696" y="2192"/>
                    <a:pt x="12601" y="2008"/>
                  </a:cubicBezTo>
                  <a:cubicBezTo>
                    <a:pt x="12563" y="1935"/>
                    <a:pt x="12470" y="1733"/>
                    <a:pt x="12392" y="1559"/>
                  </a:cubicBezTo>
                  <a:cubicBezTo>
                    <a:pt x="12315" y="1386"/>
                    <a:pt x="12100" y="1104"/>
                    <a:pt x="11917" y="936"/>
                  </a:cubicBezTo>
                  <a:cubicBezTo>
                    <a:pt x="11550" y="598"/>
                    <a:pt x="10812" y="188"/>
                    <a:pt x="10575" y="188"/>
                  </a:cubicBezTo>
                  <a:cubicBezTo>
                    <a:pt x="10492" y="188"/>
                    <a:pt x="10381" y="152"/>
                    <a:pt x="10329" y="110"/>
                  </a:cubicBezTo>
                  <a:cubicBezTo>
                    <a:pt x="10277" y="68"/>
                    <a:pt x="9964" y="23"/>
                    <a:pt x="9633" y="6"/>
                  </a:cubicBezTo>
                  <a:close/>
                  <a:moveTo>
                    <a:pt x="20737" y="5523"/>
                  </a:moveTo>
                  <a:cubicBezTo>
                    <a:pt x="20298" y="5562"/>
                    <a:pt x="20063" y="5710"/>
                    <a:pt x="20095" y="5927"/>
                  </a:cubicBezTo>
                  <a:cubicBezTo>
                    <a:pt x="20173" y="6457"/>
                    <a:pt x="20064" y="9592"/>
                    <a:pt x="19966" y="9671"/>
                  </a:cubicBezTo>
                  <a:cubicBezTo>
                    <a:pt x="19911" y="9716"/>
                    <a:pt x="19883" y="10391"/>
                    <a:pt x="19883" y="11572"/>
                  </a:cubicBezTo>
                  <a:cubicBezTo>
                    <a:pt x="19883" y="13348"/>
                    <a:pt x="19887" y="13406"/>
                    <a:pt x="20045" y="13439"/>
                  </a:cubicBezTo>
                  <a:cubicBezTo>
                    <a:pt x="20197" y="13472"/>
                    <a:pt x="20212" y="13528"/>
                    <a:pt x="20212" y="14265"/>
                  </a:cubicBezTo>
                  <a:cubicBezTo>
                    <a:pt x="20212" y="14909"/>
                    <a:pt x="20233" y="15067"/>
                    <a:pt x="20333" y="15097"/>
                  </a:cubicBezTo>
                  <a:cubicBezTo>
                    <a:pt x="20440" y="15131"/>
                    <a:pt x="20454" y="15546"/>
                    <a:pt x="20454" y="18276"/>
                  </a:cubicBezTo>
                  <a:lnTo>
                    <a:pt x="20454" y="21413"/>
                  </a:lnTo>
                  <a:lnTo>
                    <a:pt x="20641" y="21440"/>
                  </a:lnTo>
                  <a:cubicBezTo>
                    <a:pt x="20743" y="21454"/>
                    <a:pt x="20850" y="21445"/>
                    <a:pt x="20883" y="21423"/>
                  </a:cubicBezTo>
                  <a:cubicBezTo>
                    <a:pt x="20916" y="21402"/>
                    <a:pt x="20947" y="19978"/>
                    <a:pt x="20950" y="18259"/>
                  </a:cubicBezTo>
                  <a:cubicBezTo>
                    <a:pt x="20954" y="15370"/>
                    <a:pt x="20962" y="15130"/>
                    <a:pt x="21091" y="15087"/>
                  </a:cubicBezTo>
                  <a:cubicBezTo>
                    <a:pt x="21213" y="15047"/>
                    <a:pt x="21233" y="14932"/>
                    <a:pt x="21233" y="14245"/>
                  </a:cubicBezTo>
                  <a:cubicBezTo>
                    <a:pt x="21233" y="13472"/>
                    <a:pt x="21237" y="13450"/>
                    <a:pt x="21417" y="13429"/>
                  </a:cubicBezTo>
                  <a:lnTo>
                    <a:pt x="21600" y="13409"/>
                  </a:lnTo>
                  <a:lnTo>
                    <a:pt x="21600" y="11626"/>
                  </a:lnTo>
                  <a:cubicBezTo>
                    <a:pt x="21600" y="10646"/>
                    <a:pt x="21590" y="9823"/>
                    <a:pt x="21579" y="9796"/>
                  </a:cubicBezTo>
                  <a:cubicBezTo>
                    <a:pt x="21568" y="9769"/>
                    <a:pt x="21505" y="9746"/>
                    <a:pt x="21437" y="9746"/>
                  </a:cubicBezTo>
                  <a:cubicBezTo>
                    <a:pt x="21333" y="9745"/>
                    <a:pt x="21314" y="9548"/>
                    <a:pt x="21304" y="8391"/>
                  </a:cubicBezTo>
                  <a:cubicBezTo>
                    <a:pt x="21298" y="7645"/>
                    <a:pt x="21269" y="6900"/>
                    <a:pt x="21242" y="6736"/>
                  </a:cubicBezTo>
                  <a:cubicBezTo>
                    <a:pt x="21214" y="6572"/>
                    <a:pt x="21221" y="6307"/>
                    <a:pt x="21258" y="6143"/>
                  </a:cubicBezTo>
                  <a:cubicBezTo>
                    <a:pt x="21312" y="5903"/>
                    <a:pt x="21297" y="5810"/>
                    <a:pt x="21179" y="5671"/>
                  </a:cubicBezTo>
                  <a:cubicBezTo>
                    <a:pt x="21057" y="5527"/>
                    <a:pt x="20983" y="5501"/>
                    <a:pt x="20737" y="5523"/>
                  </a:cubicBezTo>
                  <a:close/>
                  <a:moveTo>
                    <a:pt x="2263" y="6032"/>
                  </a:moveTo>
                  <a:cubicBezTo>
                    <a:pt x="1365" y="6117"/>
                    <a:pt x="686" y="6686"/>
                    <a:pt x="279" y="7696"/>
                  </a:cubicBezTo>
                  <a:cubicBezTo>
                    <a:pt x="44" y="8280"/>
                    <a:pt x="42" y="8315"/>
                    <a:pt x="58" y="9580"/>
                  </a:cubicBezTo>
                  <a:cubicBezTo>
                    <a:pt x="68" y="10290"/>
                    <a:pt x="98" y="11582"/>
                    <a:pt x="125" y="12452"/>
                  </a:cubicBezTo>
                  <a:cubicBezTo>
                    <a:pt x="158" y="13521"/>
                    <a:pt x="146" y="14056"/>
                    <a:pt x="88" y="14103"/>
                  </a:cubicBezTo>
                  <a:cubicBezTo>
                    <a:pt x="38" y="14143"/>
                    <a:pt x="0" y="14472"/>
                    <a:pt x="0" y="14878"/>
                  </a:cubicBezTo>
                  <a:cubicBezTo>
                    <a:pt x="0" y="15530"/>
                    <a:pt x="12" y="15588"/>
                    <a:pt x="163" y="15620"/>
                  </a:cubicBezTo>
                  <a:cubicBezTo>
                    <a:pt x="311" y="15651"/>
                    <a:pt x="329" y="15711"/>
                    <a:pt x="329" y="16253"/>
                  </a:cubicBezTo>
                  <a:cubicBezTo>
                    <a:pt x="329" y="16582"/>
                    <a:pt x="363" y="16868"/>
                    <a:pt x="408" y="16890"/>
                  </a:cubicBezTo>
                  <a:cubicBezTo>
                    <a:pt x="460" y="16916"/>
                    <a:pt x="492" y="17759"/>
                    <a:pt x="492" y="19199"/>
                  </a:cubicBezTo>
                  <a:cubicBezTo>
                    <a:pt x="492" y="20446"/>
                    <a:pt x="516" y="21487"/>
                    <a:pt x="546" y="21511"/>
                  </a:cubicBezTo>
                  <a:cubicBezTo>
                    <a:pt x="585" y="21543"/>
                    <a:pt x="622" y="21557"/>
                    <a:pt x="663" y="21551"/>
                  </a:cubicBezTo>
                  <a:cubicBezTo>
                    <a:pt x="703" y="21546"/>
                    <a:pt x="745" y="21522"/>
                    <a:pt x="800" y="21477"/>
                  </a:cubicBezTo>
                  <a:cubicBezTo>
                    <a:pt x="873" y="21419"/>
                    <a:pt x="900" y="20805"/>
                    <a:pt x="900" y="19132"/>
                  </a:cubicBezTo>
                  <a:cubicBezTo>
                    <a:pt x="900" y="17886"/>
                    <a:pt x="933" y="16852"/>
                    <a:pt x="971" y="16833"/>
                  </a:cubicBezTo>
                  <a:cubicBezTo>
                    <a:pt x="1009" y="16814"/>
                    <a:pt x="1046" y="16641"/>
                    <a:pt x="1055" y="16449"/>
                  </a:cubicBezTo>
                  <a:cubicBezTo>
                    <a:pt x="1079" y="15920"/>
                    <a:pt x="1113" y="15745"/>
                    <a:pt x="1217" y="15643"/>
                  </a:cubicBezTo>
                  <a:cubicBezTo>
                    <a:pt x="1287" y="15575"/>
                    <a:pt x="1309" y="14856"/>
                    <a:pt x="1292" y="12947"/>
                  </a:cubicBezTo>
                  <a:cubicBezTo>
                    <a:pt x="1280" y="11515"/>
                    <a:pt x="1296" y="10307"/>
                    <a:pt x="1330" y="10265"/>
                  </a:cubicBezTo>
                  <a:cubicBezTo>
                    <a:pt x="1376" y="10207"/>
                    <a:pt x="1462" y="10215"/>
                    <a:pt x="1659" y="10295"/>
                  </a:cubicBezTo>
                  <a:cubicBezTo>
                    <a:pt x="2084" y="10469"/>
                    <a:pt x="2747" y="10436"/>
                    <a:pt x="3230" y="10217"/>
                  </a:cubicBezTo>
                  <a:cubicBezTo>
                    <a:pt x="3455" y="10116"/>
                    <a:pt x="3763" y="9940"/>
                    <a:pt x="3910" y="9826"/>
                  </a:cubicBezTo>
                  <a:cubicBezTo>
                    <a:pt x="4421" y="9431"/>
                    <a:pt x="4681" y="8725"/>
                    <a:pt x="4356" y="8623"/>
                  </a:cubicBezTo>
                  <a:cubicBezTo>
                    <a:pt x="4226" y="8583"/>
                    <a:pt x="4225" y="8573"/>
                    <a:pt x="4343" y="8502"/>
                  </a:cubicBezTo>
                  <a:cubicBezTo>
                    <a:pt x="4415" y="8459"/>
                    <a:pt x="4499" y="8284"/>
                    <a:pt x="4531" y="8114"/>
                  </a:cubicBezTo>
                  <a:cubicBezTo>
                    <a:pt x="4579" y="7857"/>
                    <a:pt x="4548" y="7715"/>
                    <a:pt x="4331" y="7255"/>
                  </a:cubicBezTo>
                  <a:cubicBezTo>
                    <a:pt x="3903" y="6349"/>
                    <a:pt x="3213" y="5941"/>
                    <a:pt x="2263" y="6032"/>
                  </a:cubicBezTo>
                  <a:close/>
                  <a:moveTo>
                    <a:pt x="15610" y="6301"/>
                  </a:moveTo>
                  <a:cubicBezTo>
                    <a:pt x="15538" y="6297"/>
                    <a:pt x="15445" y="6310"/>
                    <a:pt x="15318" y="6325"/>
                  </a:cubicBezTo>
                  <a:lnTo>
                    <a:pt x="15056" y="6355"/>
                  </a:lnTo>
                  <a:lnTo>
                    <a:pt x="15047" y="6958"/>
                  </a:lnTo>
                  <a:cubicBezTo>
                    <a:pt x="15042" y="7291"/>
                    <a:pt x="15042" y="7587"/>
                    <a:pt x="15047" y="7616"/>
                  </a:cubicBezTo>
                  <a:cubicBezTo>
                    <a:pt x="15053" y="7644"/>
                    <a:pt x="14974" y="7691"/>
                    <a:pt x="14872" y="7723"/>
                  </a:cubicBezTo>
                  <a:cubicBezTo>
                    <a:pt x="14771" y="7756"/>
                    <a:pt x="14603" y="7845"/>
                    <a:pt x="14501" y="7922"/>
                  </a:cubicBezTo>
                  <a:lnTo>
                    <a:pt x="14318" y="8064"/>
                  </a:lnTo>
                  <a:lnTo>
                    <a:pt x="14318" y="13089"/>
                  </a:lnTo>
                  <a:cubicBezTo>
                    <a:pt x="14318" y="18059"/>
                    <a:pt x="14320" y="18119"/>
                    <a:pt x="14485" y="18252"/>
                  </a:cubicBezTo>
                  <a:cubicBezTo>
                    <a:pt x="14577" y="18326"/>
                    <a:pt x="14736" y="18412"/>
                    <a:pt x="14839" y="18444"/>
                  </a:cubicBezTo>
                  <a:cubicBezTo>
                    <a:pt x="15021" y="18500"/>
                    <a:pt x="15033" y="18536"/>
                    <a:pt x="15085" y="19509"/>
                  </a:cubicBezTo>
                  <a:cubicBezTo>
                    <a:pt x="15115" y="20064"/>
                    <a:pt x="15135" y="20719"/>
                    <a:pt x="15135" y="20965"/>
                  </a:cubicBezTo>
                  <a:cubicBezTo>
                    <a:pt x="15135" y="21403"/>
                    <a:pt x="15140" y="21417"/>
                    <a:pt x="15360" y="21444"/>
                  </a:cubicBezTo>
                  <a:cubicBezTo>
                    <a:pt x="15484" y="21459"/>
                    <a:pt x="15604" y="21475"/>
                    <a:pt x="15627" y="21481"/>
                  </a:cubicBezTo>
                  <a:cubicBezTo>
                    <a:pt x="15649" y="21486"/>
                    <a:pt x="15658" y="21130"/>
                    <a:pt x="15648" y="20692"/>
                  </a:cubicBezTo>
                  <a:cubicBezTo>
                    <a:pt x="15631" y="20025"/>
                    <a:pt x="15650" y="19889"/>
                    <a:pt x="15756" y="19856"/>
                  </a:cubicBezTo>
                  <a:cubicBezTo>
                    <a:pt x="15830" y="19833"/>
                    <a:pt x="15864" y="19774"/>
                    <a:pt x="15835" y="19715"/>
                  </a:cubicBezTo>
                  <a:cubicBezTo>
                    <a:pt x="15808" y="19658"/>
                    <a:pt x="15809" y="19367"/>
                    <a:pt x="15839" y="19064"/>
                  </a:cubicBezTo>
                  <a:cubicBezTo>
                    <a:pt x="15893" y="18529"/>
                    <a:pt x="15906" y="18507"/>
                    <a:pt x="16173" y="18373"/>
                  </a:cubicBezTo>
                  <a:lnTo>
                    <a:pt x="16448" y="18239"/>
                  </a:lnTo>
                  <a:lnTo>
                    <a:pt x="16448" y="13055"/>
                  </a:lnTo>
                  <a:lnTo>
                    <a:pt x="16448" y="7875"/>
                  </a:lnTo>
                  <a:lnTo>
                    <a:pt x="16110" y="7767"/>
                  </a:lnTo>
                  <a:lnTo>
                    <a:pt x="15777" y="7659"/>
                  </a:lnTo>
                  <a:lnTo>
                    <a:pt x="15806" y="7002"/>
                  </a:lnTo>
                  <a:cubicBezTo>
                    <a:pt x="15829" y="6459"/>
                    <a:pt x="15826" y="6314"/>
                    <a:pt x="15610" y="6301"/>
                  </a:cubicBez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267" name="Ecouteurs-filaire-universels-intra-auriculaire-pour-Apple-iphone-Telephone-Blanc.jpg" descr="Ecouteurs-filaire-universels-intra-auriculaire-pour-Apple-iphone-Telephone-Blanc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336102" cy="2868388"/>
            </a:xfrm>
            <a:prstGeom prst="rect">
              <a:avLst/>
            </a:prstGeom>
            <a:effectLst/>
          </p:spPr>
        </p:pic>
      </p:grpSp>
      <p:pic>
        <p:nvPicPr>
          <p:cNvPr id="270" name="images.jpeg" descr="images.jpeg"/>
          <p:cNvPicPr>
            <a:picLocks noChangeAspect="1"/>
          </p:cNvPicPr>
          <p:nvPr/>
        </p:nvPicPr>
        <p:blipFill>
          <a:blip r:embed="rId6">
            <a:extLst/>
          </a:blip>
          <a:srcRect l="7" t="26174" r="18101" b="9766"/>
          <a:stretch>
            <a:fillRect/>
          </a:stretch>
        </p:blipFill>
        <p:spPr>
          <a:xfrm rot="14912212">
            <a:off x="4550357" y="7179240"/>
            <a:ext cx="2693647" cy="1586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454" fill="norm" stroke="1" extrusionOk="0">
                <a:moveTo>
                  <a:pt x="48" y="0"/>
                </a:moveTo>
                <a:cubicBezTo>
                  <a:pt x="21" y="5"/>
                  <a:pt x="0" y="519"/>
                  <a:pt x="0" y="1154"/>
                </a:cubicBezTo>
                <a:lnTo>
                  <a:pt x="0" y="2313"/>
                </a:lnTo>
                <a:lnTo>
                  <a:pt x="2355" y="4605"/>
                </a:lnTo>
                <a:cubicBezTo>
                  <a:pt x="6734" y="8872"/>
                  <a:pt x="6549" y="8672"/>
                  <a:pt x="6549" y="9242"/>
                </a:cubicBezTo>
                <a:cubicBezTo>
                  <a:pt x="6549" y="9552"/>
                  <a:pt x="6673" y="10014"/>
                  <a:pt x="6869" y="10434"/>
                </a:cubicBezTo>
                <a:cubicBezTo>
                  <a:pt x="7045" y="10812"/>
                  <a:pt x="7189" y="11204"/>
                  <a:pt x="7189" y="11309"/>
                </a:cubicBezTo>
                <a:cubicBezTo>
                  <a:pt x="7189" y="11413"/>
                  <a:pt x="7261" y="11502"/>
                  <a:pt x="7350" y="11502"/>
                </a:cubicBezTo>
                <a:cubicBezTo>
                  <a:pt x="7439" y="11502"/>
                  <a:pt x="8430" y="12439"/>
                  <a:pt x="9553" y="13584"/>
                </a:cubicBezTo>
                <a:cubicBezTo>
                  <a:pt x="14801" y="18938"/>
                  <a:pt x="14390" y="18587"/>
                  <a:pt x="14905" y="18131"/>
                </a:cubicBezTo>
                <a:cubicBezTo>
                  <a:pt x="15160" y="17905"/>
                  <a:pt x="15224" y="17939"/>
                  <a:pt x="16010" y="18732"/>
                </a:cubicBezTo>
                <a:cubicBezTo>
                  <a:pt x="16469" y="19194"/>
                  <a:pt x="16857" y="19574"/>
                  <a:pt x="16874" y="19574"/>
                </a:cubicBezTo>
                <a:cubicBezTo>
                  <a:pt x="16892" y="19574"/>
                  <a:pt x="17123" y="19806"/>
                  <a:pt x="17387" y="20090"/>
                </a:cubicBezTo>
                <a:cubicBezTo>
                  <a:pt x="17650" y="20373"/>
                  <a:pt x="17937" y="20605"/>
                  <a:pt x="18026" y="20605"/>
                </a:cubicBezTo>
                <a:cubicBezTo>
                  <a:pt x="18116" y="20605"/>
                  <a:pt x="18344" y="20798"/>
                  <a:pt x="18533" y="21034"/>
                </a:cubicBezTo>
                <a:cubicBezTo>
                  <a:pt x="18985" y="21600"/>
                  <a:pt x="19371" y="21594"/>
                  <a:pt x="19593" y="21018"/>
                </a:cubicBezTo>
                <a:cubicBezTo>
                  <a:pt x="19828" y="20411"/>
                  <a:pt x="19725" y="19841"/>
                  <a:pt x="19330" y="19564"/>
                </a:cubicBezTo>
                <a:cubicBezTo>
                  <a:pt x="19154" y="19440"/>
                  <a:pt x="18857" y="19078"/>
                  <a:pt x="18669" y="18759"/>
                </a:cubicBezTo>
                <a:cubicBezTo>
                  <a:pt x="18326" y="18176"/>
                  <a:pt x="17078" y="16657"/>
                  <a:pt x="16937" y="16649"/>
                </a:cubicBezTo>
                <a:cubicBezTo>
                  <a:pt x="16896" y="16647"/>
                  <a:pt x="16662" y="16396"/>
                  <a:pt x="16418" y="16091"/>
                </a:cubicBezTo>
                <a:cubicBezTo>
                  <a:pt x="16049" y="15629"/>
                  <a:pt x="15972" y="15424"/>
                  <a:pt x="15944" y="14873"/>
                </a:cubicBezTo>
                <a:cubicBezTo>
                  <a:pt x="15925" y="14509"/>
                  <a:pt x="15854" y="14105"/>
                  <a:pt x="15788" y="13971"/>
                </a:cubicBezTo>
                <a:cubicBezTo>
                  <a:pt x="15723" y="13837"/>
                  <a:pt x="15072" y="13143"/>
                  <a:pt x="14342" y="12431"/>
                </a:cubicBezTo>
                <a:cubicBezTo>
                  <a:pt x="13611" y="11719"/>
                  <a:pt x="12944" y="11071"/>
                  <a:pt x="12861" y="10987"/>
                </a:cubicBezTo>
                <a:cubicBezTo>
                  <a:pt x="12777" y="10903"/>
                  <a:pt x="11805" y="9923"/>
                  <a:pt x="10699" y="8813"/>
                </a:cubicBezTo>
                <a:lnTo>
                  <a:pt x="8689" y="6795"/>
                </a:lnTo>
                <a:lnTo>
                  <a:pt x="7844" y="6768"/>
                </a:lnTo>
                <a:cubicBezTo>
                  <a:pt x="7001" y="6739"/>
                  <a:pt x="6992" y="6731"/>
                  <a:pt x="5751" y="5571"/>
                </a:cubicBezTo>
                <a:cubicBezTo>
                  <a:pt x="5067" y="4931"/>
                  <a:pt x="3514" y="3415"/>
                  <a:pt x="2301" y="2201"/>
                </a:cubicBezTo>
                <a:cubicBezTo>
                  <a:pt x="1092" y="990"/>
                  <a:pt x="86" y="5"/>
                  <a:pt x="54" y="0"/>
                </a:cubicBezTo>
                <a:lnTo>
                  <a:pt x="48" y="0"/>
                </a:lnTo>
                <a:close/>
                <a:moveTo>
                  <a:pt x="10199" y="0"/>
                </a:moveTo>
                <a:cubicBezTo>
                  <a:pt x="11942" y="1655"/>
                  <a:pt x="15034" y="4696"/>
                  <a:pt x="15292" y="5051"/>
                </a:cubicBezTo>
                <a:cubicBezTo>
                  <a:pt x="15666" y="5565"/>
                  <a:pt x="16097" y="5720"/>
                  <a:pt x="16516" y="5485"/>
                </a:cubicBezTo>
                <a:cubicBezTo>
                  <a:pt x="16961" y="5236"/>
                  <a:pt x="16908" y="5205"/>
                  <a:pt x="18226" y="6435"/>
                </a:cubicBezTo>
                <a:cubicBezTo>
                  <a:pt x="18586" y="6771"/>
                  <a:pt x="18950" y="7154"/>
                  <a:pt x="19036" y="7283"/>
                </a:cubicBezTo>
                <a:cubicBezTo>
                  <a:pt x="19122" y="7412"/>
                  <a:pt x="19359" y="7593"/>
                  <a:pt x="19561" y="7686"/>
                </a:cubicBezTo>
                <a:cubicBezTo>
                  <a:pt x="19764" y="7779"/>
                  <a:pt x="20104" y="8056"/>
                  <a:pt x="20318" y="8303"/>
                </a:cubicBezTo>
                <a:cubicBezTo>
                  <a:pt x="20768" y="8822"/>
                  <a:pt x="20934" y="8855"/>
                  <a:pt x="21245" y="8486"/>
                </a:cubicBezTo>
                <a:cubicBezTo>
                  <a:pt x="21600" y="8064"/>
                  <a:pt x="21551" y="7262"/>
                  <a:pt x="21147" y="6897"/>
                </a:cubicBezTo>
                <a:cubicBezTo>
                  <a:pt x="20969" y="6736"/>
                  <a:pt x="20616" y="6293"/>
                  <a:pt x="20362" y="5909"/>
                </a:cubicBezTo>
                <a:cubicBezTo>
                  <a:pt x="19914" y="5232"/>
                  <a:pt x="18619" y="3769"/>
                  <a:pt x="17950" y="3188"/>
                </a:cubicBezTo>
                <a:cubicBezTo>
                  <a:pt x="17667" y="2942"/>
                  <a:pt x="17621" y="2814"/>
                  <a:pt x="17621" y="2254"/>
                </a:cubicBezTo>
                <a:cubicBezTo>
                  <a:pt x="17621" y="1897"/>
                  <a:pt x="17564" y="1480"/>
                  <a:pt x="17495" y="1326"/>
                </a:cubicBezTo>
                <a:cubicBezTo>
                  <a:pt x="17439" y="1202"/>
                  <a:pt x="16892" y="631"/>
                  <a:pt x="16247" y="0"/>
                </a:cubicBezTo>
                <a:lnTo>
                  <a:pt x="1019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1" name="Rectangle"/>
          <p:cNvSpPr/>
          <p:nvPr/>
        </p:nvSpPr>
        <p:spPr>
          <a:xfrm rot="14912212">
            <a:off x="4282326" y="7304108"/>
            <a:ext cx="1389984" cy="7955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2" name="Rectangle"/>
          <p:cNvSpPr/>
          <p:nvPr/>
        </p:nvSpPr>
        <p:spPr>
          <a:xfrm rot="14912212">
            <a:off x="4306339" y="6455171"/>
            <a:ext cx="1389985" cy="7955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3" name="Rectangle aux angles arrondis"/>
          <p:cNvSpPr/>
          <p:nvPr/>
        </p:nvSpPr>
        <p:spPr>
          <a:xfrm>
            <a:off x="5671975" y="6398496"/>
            <a:ext cx="909352" cy="1303984"/>
          </a:xfrm>
          <a:prstGeom prst="roundRect">
            <a:avLst>
              <a:gd name="adj" fmla="val 20949"/>
            </a:avLst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4" name="Captation audio"/>
          <p:cNvSpPr txBox="1"/>
          <p:nvPr/>
        </p:nvSpPr>
        <p:spPr>
          <a:xfrm>
            <a:off x="0" y="506737"/>
            <a:ext cx="13004800" cy="1032155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Captation audio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4"/>
      <p:bldP build="whole" bldLvl="1" animBg="1" rev="0" advAuto="0" spid="266" grpId="2"/>
      <p:bldP build="whole" bldLvl="1" animBg="1" rev="0" advAuto="0" spid="269" grpId="3"/>
      <p:bldP build="whole" bldLvl="1" animBg="1" rev="0" advAuto="0" spid="26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5"/>
          <p:cNvSpPr/>
          <p:nvPr/>
        </p:nvSpPr>
        <p:spPr>
          <a:xfrm>
            <a:off x="178480" y="5582321"/>
            <a:ext cx="664634" cy="688341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497" tIns="144497" rIns="144497" bIns="144497" anchor="ctr"/>
          <a:lstStyle>
            <a:lvl1pPr defTabSz="650240">
              <a:defRPr sz="2200"/>
            </a:lvl1pPr>
          </a:lstStyle>
          <a:p>
            <a:pPr/>
            <a:r>
              <a:t>5</a:t>
            </a:r>
          </a:p>
        </p:txBody>
      </p:sp>
      <p:sp>
        <p:nvSpPr>
          <p:cNvPr id="277" name="4"/>
          <p:cNvSpPr/>
          <p:nvPr/>
        </p:nvSpPr>
        <p:spPr>
          <a:xfrm>
            <a:off x="178480" y="4819126"/>
            <a:ext cx="664634" cy="68834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497" tIns="144497" rIns="144497" bIns="144497" anchor="ctr"/>
          <a:lstStyle>
            <a:lvl1pPr defTabSz="650240">
              <a:defRPr sz="2200"/>
            </a:lvl1pPr>
          </a:lstStyle>
          <a:p>
            <a:pPr/>
            <a:r>
              <a:t>4</a:t>
            </a:r>
          </a:p>
        </p:txBody>
      </p:sp>
      <p:sp>
        <p:nvSpPr>
          <p:cNvPr id="278" name="3"/>
          <p:cNvSpPr/>
          <p:nvPr/>
        </p:nvSpPr>
        <p:spPr>
          <a:xfrm>
            <a:off x="178480" y="4033918"/>
            <a:ext cx="664634" cy="688341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497" tIns="144497" rIns="144497" bIns="144497" anchor="ctr"/>
          <a:lstStyle>
            <a:lvl1pPr defTabSz="650240">
              <a:defRPr sz="2200"/>
            </a:lvl1pPr>
          </a:lstStyle>
          <a:p>
            <a:pPr/>
            <a:r>
              <a:t>3</a:t>
            </a:r>
          </a:p>
        </p:txBody>
      </p:sp>
      <p:sp>
        <p:nvSpPr>
          <p:cNvPr id="279" name="2"/>
          <p:cNvSpPr/>
          <p:nvPr/>
        </p:nvSpPr>
        <p:spPr>
          <a:xfrm>
            <a:off x="178480" y="3241373"/>
            <a:ext cx="664634" cy="68834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497" tIns="144497" rIns="144497" bIns="144497" anchor="ctr"/>
          <a:lstStyle>
            <a:lvl1pPr defTabSz="650240">
              <a:defRPr sz="2200"/>
            </a:lvl1pPr>
          </a:lstStyle>
          <a:p>
            <a:pPr/>
            <a:r>
              <a:t>2</a:t>
            </a:r>
          </a:p>
        </p:txBody>
      </p:sp>
      <p:sp>
        <p:nvSpPr>
          <p:cNvPr id="280" name="1"/>
          <p:cNvSpPr/>
          <p:nvPr/>
        </p:nvSpPr>
        <p:spPr>
          <a:xfrm>
            <a:off x="178480" y="2415981"/>
            <a:ext cx="664634" cy="688341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497" tIns="144497" rIns="144497" bIns="144497" anchor="ctr"/>
          <a:lstStyle>
            <a:lvl1pPr defTabSz="650240">
              <a:defRPr sz="2200"/>
            </a:lvl1pPr>
          </a:lstStyle>
          <a:p>
            <a:pPr/>
            <a:r>
              <a:t>1</a:t>
            </a:r>
          </a:p>
        </p:txBody>
      </p:sp>
      <p:sp>
        <p:nvSpPr>
          <p:cNvPr id="281" name="Le reportage se construit de la façon suivante :"/>
          <p:cNvSpPr txBox="1"/>
          <p:nvPr/>
        </p:nvSpPr>
        <p:spPr>
          <a:xfrm>
            <a:off x="405952" y="1585751"/>
            <a:ext cx="12142096" cy="47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spcBef>
                <a:spcPts val="5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 reportage se construit de la façon suivante : </a:t>
            </a:r>
          </a:p>
        </p:txBody>
      </p:sp>
      <p:pic>
        <p:nvPicPr>
          <p:cNvPr id="282" name="plan.png" descr="pla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396" y="7395433"/>
            <a:ext cx="2132589" cy="113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perso.png" descr="pers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1731" y="7537759"/>
            <a:ext cx="729661" cy="113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erso2.png" descr="perso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4204" y="7504937"/>
            <a:ext cx="944987" cy="1203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ays.png" descr="pay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15028" y="7421398"/>
            <a:ext cx="2741553" cy="1086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ecole.png" descr="ecol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72852" y="7493106"/>
            <a:ext cx="1424101" cy="1227575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1"/>
          <p:cNvSpPr/>
          <p:nvPr/>
        </p:nvSpPr>
        <p:spPr>
          <a:xfrm>
            <a:off x="424285" y="6992656"/>
            <a:ext cx="664635" cy="688341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497" tIns="144497" rIns="144497" bIns="144497" anchor="ctr"/>
          <a:lstStyle>
            <a:lvl1pPr defTabSz="650240">
              <a:defRPr sz="2200"/>
            </a:lvl1pPr>
          </a:lstStyle>
          <a:p>
            <a:pPr/>
            <a:r>
              <a:t>1</a:t>
            </a:r>
          </a:p>
        </p:txBody>
      </p:sp>
      <p:sp>
        <p:nvSpPr>
          <p:cNvPr id="288" name="2"/>
          <p:cNvSpPr/>
          <p:nvPr/>
        </p:nvSpPr>
        <p:spPr>
          <a:xfrm>
            <a:off x="3564736" y="6992656"/>
            <a:ext cx="664634" cy="68834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497" tIns="144497" rIns="144497" bIns="144497" anchor="ctr"/>
          <a:lstStyle>
            <a:lvl1pPr defTabSz="650240">
              <a:defRPr sz="2200"/>
            </a:lvl1pPr>
          </a:lstStyle>
          <a:p>
            <a:pPr/>
            <a:r>
              <a:t>2</a:t>
            </a:r>
          </a:p>
        </p:txBody>
      </p:sp>
      <p:sp>
        <p:nvSpPr>
          <p:cNvPr id="289" name="3"/>
          <p:cNvSpPr/>
          <p:nvPr/>
        </p:nvSpPr>
        <p:spPr>
          <a:xfrm>
            <a:off x="5091061" y="6992656"/>
            <a:ext cx="664635" cy="688341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497" tIns="144497" rIns="144497" bIns="144497" anchor="ctr"/>
          <a:lstStyle>
            <a:lvl1pPr defTabSz="650240">
              <a:defRPr sz="2200"/>
            </a:lvl1pPr>
          </a:lstStyle>
          <a:p>
            <a:pPr/>
            <a:r>
              <a:t>3</a:t>
            </a:r>
          </a:p>
        </p:txBody>
      </p:sp>
      <p:sp>
        <p:nvSpPr>
          <p:cNvPr id="290" name="4"/>
          <p:cNvSpPr/>
          <p:nvPr/>
        </p:nvSpPr>
        <p:spPr>
          <a:xfrm>
            <a:off x="7265116" y="6992656"/>
            <a:ext cx="664634" cy="68834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497" tIns="144497" rIns="144497" bIns="144497" anchor="ctr"/>
          <a:lstStyle>
            <a:lvl1pPr defTabSz="650240">
              <a:defRPr sz="2200"/>
            </a:lvl1pPr>
          </a:lstStyle>
          <a:p>
            <a:pPr/>
            <a:r>
              <a:t>4</a:t>
            </a:r>
          </a:p>
        </p:txBody>
      </p:sp>
      <p:sp>
        <p:nvSpPr>
          <p:cNvPr id="291" name="5"/>
          <p:cNvSpPr/>
          <p:nvPr/>
        </p:nvSpPr>
        <p:spPr>
          <a:xfrm>
            <a:off x="8798821" y="6992656"/>
            <a:ext cx="664634" cy="688341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4497" tIns="144497" rIns="144497" bIns="144497" anchor="ctr"/>
          <a:lstStyle>
            <a:lvl1pPr defTabSz="650240">
              <a:defRPr sz="2200"/>
            </a:lvl1pPr>
          </a:lstStyle>
          <a:p>
            <a:pPr/>
            <a:r>
              <a:t>5</a:t>
            </a:r>
          </a:p>
        </p:txBody>
      </p:sp>
      <p:sp>
        <p:nvSpPr>
          <p:cNvPr id="292" name="Rectangle"/>
          <p:cNvSpPr/>
          <p:nvPr/>
        </p:nvSpPr>
        <p:spPr>
          <a:xfrm>
            <a:off x="134297" y="6621173"/>
            <a:ext cx="12368884" cy="2260107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algn="l" defTabSz="650240"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3" name="Ligne"/>
          <p:cNvSpPr/>
          <p:nvPr/>
        </p:nvSpPr>
        <p:spPr>
          <a:xfrm flipV="1">
            <a:off x="3089990" y="6585049"/>
            <a:ext cx="1" cy="2332356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4" name="Ligne"/>
          <p:cNvSpPr/>
          <p:nvPr/>
        </p:nvSpPr>
        <p:spPr>
          <a:xfrm flipV="1">
            <a:off x="4961932" y="6585049"/>
            <a:ext cx="1" cy="2332356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5" name="Ligne"/>
          <p:cNvSpPr/>
          <p:nvPr/>
        </p:nvSpPr>
        <p:spPr>
          <a:xfrm flipV="1">
            <a:off x="7140304" y="6585049"/>
            <a:ext cx="1" cy="2332356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6" name="Ligne"/>
          <p:cNvSpPr/>
          <p:nvPr/>
        </p:nvSpPr>
        <p:spPr>
          <a:xfrm flipV="1">
            <a:off x="8704005" y="6585049"/>
            <a:ext cx="1" cy="2332356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7" name="- commentaire de début ou accroche. Ce commentaire contient l’angle du sujet.    Il doit être percutant pour captiver l’attention du téléspectateur."/>
          <p:cNvSpPr txBox="1"/>
          <p:nvPr/>
        </p:nvSpPr>
        <p:spPr>
          <a:xfrm>
            <a:off x="343596" y="2361620"/>
            <a:ext cx="11682614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539999" algn="l" defTabSz="650240">
              <a:spcBef>
                <a:spcPts val="5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b="1"/>
              <a:t>commentaire de début </a:t>
            </a:r>
            <a:r>
              <a:t>ou accroche. Ce commentaire contient l’angle du sujet. </a:t>
            </a:r>
            <a:br/>
            <a:r>
              <a:t>  Il doit être percutant pour captiver l’attention du téléspectateur. </a:t>
            </a:r>
          </a:p>
        </p:txBody>
      </p:sp>
      <p:sp>
        <p:nvSpPr>
          <p:cNvPr id="298" name="- interview (25 secondes max)"/>
          <p:cNvSpPr txBox="1"/>
          <p:nvPr/>
        </p:nvSpPr>
        <p:spPr>
          <a:xfrm>
            <a:off x="414953" y="3354988"/>
            <a:ext cx="492313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539999" algn="l" defTabSz="650240">
              <a:lnSpc>
                <a:spcPct val="150000"/>
              </a:lnSpc>
              <a:spcBef>
                <a:spcPts val="5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b="1"/>
              <a:t>interview </a:t>
            </a:r>
            <a:r>
              <a:t>(25 secondes max) </a:t>
            </a:r>
          </a:p>
        </p:txBody>
      </p:sp>
      <p:sp>
        <p:nvSpPr>
          <p:cNvPr id="299" name="- commentaire de relance qui apporte une information nouvelle et permet d’introduire   la seconde interview"/>
          <p:cNvSpPr txBox="1"/>
          <p:nvPr/>
        </p:nvSpPr>
        <p:spPr>
          <a:xfrm>
            <a:off x="414953" y="4023638"/>
            <a:ext cx="12432384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539999" algn="l" defTabSz="650240">
              <a:spcBef>
                <a:spcPts val="5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b="1"/>
              <a:t>commentaire de relance</a:t>
            </a:r>
            <a:r>
              <a:t> qui apporte une information nouvelle et permet d’introduire</a:t>
            </a:r>
            <a:br/>
            <a:r>
              <a:t>  la seconde interview </a:t>
            </a:r>
          </a:p>
        </p:txBody>
      </p:sp>
      <p:sp>
        <p:nvSpPr>
          <p:cNvPr id="300" name="- seconde interview (25 secondes max)"/>
          <p:cNvSpPr txBox="1"/>
          <p:nvPr/>
        </p:nvSpPr>
        <p:spPr>
          <a:xfrm>
            <a:off x="414953" y="4752683"/>
            <a:ext cx="6075514" cy="60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539999" algn="l" defTabSz="650240">
              <a:spcBef>
                <a:spcPts val="500"/>
              </a:spcBef>
              <a:defRPr b="0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indent="539999" algn="l" defTabSz="650240">
              <a:lnSpc>
                <a:spcPct val="150000"/>
              </a:lnSpc>
              <a:spcBef>
                <a:spcPts val="5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seconde </a:t>
            </a:r>
            <a:r>
              <a:rPr b="1"/>
              <a:t>interview</a:t>
            </a:r>
            <a:r>
              <a:t> (25 secondes max)</a:t>
            </a:r>
          </a:p>
        </p:txBody>
      </p:sp>
      <p:sp>
        <p:nvSpPr>
          <p:cNvPr id="301" name="- commentaire de fin qui peut élargir le sujet ou le conclure."/>
          <p:cNvSpPr txBox="1"/>
          <p:nvPr/>
        </p:nvSpPr>
        <p:spPr>
          <a:xfrm>
            <a:off x="414953" y="5695936"/>
            <a:ext cx="885368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539999" algn="l" defTabSz="650240">
              <a:lnSpc>
                <a:spcPct val="150000"/>
              </a:lnSpc>
              <a:spcBef>
                <a:spcPts val="500"/>
              </a:spcBef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b="1"/>
              <a:t>commentaire de fin</a:t>
            </a:r>
            <a:r>
              <a:t> qui peut élargir le sujet ou le conclure.</a:t>
            </a:r>
          </a:p>
        </p:txBody>
      </p:sp>
      <p:sp>
        <p:nvSpPr>
          <p:cNvPr id="302" name="Comment filmer un reportage"/>
          <p:cNvSpPr txBox="1"/>
          <p:nvPr/>
        </p:nvSpPr>
        <p:spPr>
          <a:xfrm>
            <a:off x="0" y="506737"/>
            <a:ext cx="13004800" cy="1032155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Comment filmer un reportage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ntr" nodeType="afterEffect" presetSubtype="8" presetID="22" grpId="1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00"/>
                            </p:stCondLst>
                            <p:childTnLst>
                              <p:par>
                                <p:cTn id="60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Class="entr" nodeType="afterEffect" presetSubtype="8" presetID="22" grpId="17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Class="entr" nodeType="after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9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Class="entr" nodeType="afterEffect" presetSubtype="8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8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Class="entr" nodeType="afterEffect" presetSubtype="8" presetID="22" grpId="21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00"/>
                            </p:stCondLst>
                            <p:childTnLst>
                              <p:par>
                                <p:cTn id="94" presetClass="entr" nodeType="afterEffect" presetSubtype="8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Subtype="8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Class="entr" nodeType="afterEffect" presetSubtype="8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Class="entr" nodeType="afterEffect" presetSubtype="8" presetID="22" grpId="25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9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1" presetClass="entr" nodeType="afterEffect" presetSubtype="8" presetID="2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15"/>
      <p:bldP build="whole" bldLvl="1" animBg="1" rev="0" advAuto="0" spid="281" grpId="1"/>
      <p:bldP build="whole" bldLvl="1" animBg="1" rev="0" advAuto="0" spid="291" grpId="25"/>
      <p:bldP build="whole" bldLvl="1" animBg="1" rev="0" advAuto="0" spid="297" grpId="3"/>
      <p:bldP build="whole" bldLvl="1" animBg="1" rev="0" advAuto="0" spid="276" grpId="23"/>
      <p:bldP build="whole" bldLvl="1" animBg="1" rev="0" advAuto="0" spid="282" grpId="5"/>
      <p:bldP build="whole" bldLvl="1" animBg="1" rev="0" advAuto="0" spid="294" grpId="8"/>
      <p:bldP build="whole" bldLvl="1" animBg="1" rev="0" advAuto="0" spid="284" grpId="22"/>
      <p:bldP build="whole" bldLvl="1" animBg="1" rev="0" advAuto="0" spid="280" grpId="2"/>
      <p:bldP build="whole" bldLvl="1" animBg="1" rev="0" advAuto="0" spid="293" grpId="7"/>
      <p:bldP build="whole" bldLvl="1" animBg="1" rev="0" advAuto="0" spid="287" grpId="4"/>
      <p:bldP build="whole" bldLvl="1" animBg="1" rev="0" advAuto="0" spid="283" grpId="14"/>
      <p:bldP build="whole" bldLvl="1" animBg="1" rev="0" advAuto="0" spid="285" grpId="26"/>
      <p:bldP build="whole" bldLvl="1" animBg="1" rev="0" advAuto="0" spid="292" grpId="6"/>
      <p:bldP build="whole" bldLvl="1" animBg="1" rev="0" advAuto="0" spid="295" grpId="9"/>
      <p:bldP build="whole" bldLvl="1" animBg="1" rev="0" advAuto="0" spid="289" grpId="17"/>
      <p:bldP build="whole" bldLvl="1" animBg="1" rev="0" advAuto="0" spid="279" grpId="11"/>
      <p:bldP build="whole" bldLvl="1" animBg="1" rev="0" advAuto="0" spid="298" grpId="12"/>
      <p:bldP build="whole" bldLvl="1" animBg="1" rev="0" advAuto="0" spid="299" grpId="16"/>
      <p:bldP build="whole" bldLvl="1" animBg="1" rev="0" advAuto="0" spid="296" grpId="10"/>
      <p:bldP build="whole" bldLvl="1" animBg="1" rev="0" advAuto="0" spid="286" grpId="18"/>
      <p:bldP build="whole" bldLvl="1" animBg="1" rev="0" advAuto="0" spid="300" grpId="20"/>
      <p:bldP build="whole" bldLvl="1" animBg="1" rev="0" advAuto="0" spid="277" grpId="19"/>
      <p:bldP build="whole" bldLvl="1" animBg="1" rev="0" advAuto="0" spid="290" grpId="21"/>
      <p:bldP build="whole" bldLvl="1" animBg="1" rev="0" advAuto="0" spid="301" grpId="24"/>
      <p:bldP build="whole" bldLvl="1" animBg="1" rev="0" advAuto="0" spid="288" grpId="1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Votre fichier vidéo devra respecter l’un des formats ci-dessous .mov .mp4 .avi…"/>
          <p:cNvGrpSpPr/>
          <p:nvPr/>
        </p:nvGrpSpPr>
        <p:grpSpPr>
          <a:xfrm>
            <a:off x="378609" y="3446318"/>
            <a:ext cx="11893889" cy="4052949"/>
            <a:chOff x="0" y="0"/>
            <a:chExt cx="11893887" cy="4052948"/>
          </a:xfrm>
        </p:grpSpPr>
        <p:sp>
          <p:nvSpPr>
            <p:cNvPr id="305" name="Votre fichier vidéo devra respecter l’un des formats ci-dessous .mov .mp4 .avi…"/>
            <p:cNvSpPr txBox="1"/>
            <p:nvPr/>
          </p:nvSpPr>
          <p:spPr>
            <a:xfrm>
              <a:off x="50800" y="50800"/>
              <a:ext cx="11792288" cy="39513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36562" indent="-436562" algn="l">
                <a:buSzPct val="100000"/>
                <a:buAutoNum type="arabicPeriod" startAt="1"/>
                <a:defRPr b="0" sz="30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Votre fichier vidéo devra respecter l’un des formats ci-dessous</a:t>
              </a:r>
              <a:br/>
              <a:r>
                <a:t>.mov</a:t>
              </a:r>
              <a:br/>
              <a:r>
                <a:t>.mp4</a:t>
              </a:r>
              <a:br/>
              <a:r>
                <a:t>.avi</a:t>
              </a:r>
              <a:br/>
            </a:p>
            <a:p>
              <a:pPr marL="436562" indent="-436562" algn="l">
                <a:buSzPct val="100000"/>
                <a:buAutoNum type="arabicPeriod" startAt="1"/>
                <a:defRPr b="0" sz="30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Nommer votre fichier sous la forme : nprenom</a:t>
              </a:r>
              <a:br/>
            </a:p>
            <a:p>
              <a:pPr marL="436562" indent="-436562" algn="l">
                <a:buSzPct val="100000"/>
                <a:buAutoNum type="arabicPeriod" startAt="1"/>
                <a:defRPr b="0" sz="30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Déposer votre fichier dans l’espace partagé par le professeur</a:t>
              </a:r>
            </a:p>
          </p:txBody>
        </p:sp>
        <p:pic>
          <p:nvPicPr>
            <p:cNvPr id="304" name="Votre fichier vidéo devra respecter l’un des formats ci-dessous .mov .mp4 .avi… Votre fichier vidéo devra respecter l’un des formats ci-dessous .mov .mp4 .avi Nommer votre fichier sous la forme : nprenom Déposer votre fichier dans l’espace partagé par le" descr="Votre fichier vidéo devra respecter l’un des formats ci-dessous .mov .mp4 .avi… Votre fichier vidéo devra respecter l’un des formats ci-dessous .mov .mp4 .avi Nommer votre fichier sous la forme : nprenom Déposer votre fichier dans l’espace partagé par le professeur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893888" cy="4052949"/>
            </a:xfrm>
            <a:prstGeom prst="rect">
              <a:avLst/>
            </a:prstGeom>
            <a:effectLst/>
          </p:spPr>
        </p:pic>
      </p:grpSp>
      <p:sp>
        <p:nvSpPr>
          <p:cNvPr id="307" name="Le reportage vidéo"/>
          <p:cNvSpPr txBox="1"/>
          <p:nvPr/>
        </p:nvSpPr>
        <p:spPr>
          <a:xfrm>
            <a:off x="0" y="506737"/>
            <a:ext cx="13004800" cy="1032155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 reportage vidéo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object 2"/>
          <p:cNvSpPr txBox="1"/>
          <p:nvPr>
            <p:ph type="title"/>
          </p:nvPr>
        </p:nvSpPr>
        <p:spPr>
          <a:xfrm>
            <a:off x="772262" y="1787424"/>
            <a:ext cx="11460276" cy="897561"/>
          </a:xfrm>
          <a:prstGeom prst="rect">
            <a:avLst/>
          </a:prstGeom>
        </p:spPr>
        <p:txBody>
          <a:bodyPr/>
          <a:lstStyle>
            <a:lvl1pPr indent="11937" defTabSz="1109451">
              <a:spcBef>
                <a:spcPts val="100"/>
              </a:spcBef>
              <a:defRPr spc="-115" sz="5076">
                <a:solidFill>
                  <a:srgbClr val="000000"/>
                </a:solidFill>
              </a:defRPr>
            </a:lvl1pPr>
          </a:lstStyle>
          <a:p>
            <a:pPr/>
            <a:r>
              <a:t>Interview</a:t>
            </a:r>
          </a:p>
        </p:txBody>
      </p:sp>
      <p:sp>
        <p:nvSpPr>
          <p:cNvPr id="310" name="Comment filmer une interview"/>
          <p:cNvSpPr txBox="1"/>
          <p:nvPr/>
        </p:nvSpPr>
        <p:spPr>
          <a:xfrm>
            <a:off x="0" y="506737"/>
            <a:ext cx="13004800" cy="1032155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Comment filmer une interview</a:t>
            </a:r>
          </a:p>
        </p:txBody>
      </p:sp>
      <p:sp>
        <p:nvSpPr>
          <p:cNvPr id="311" name="- Choisir un lieu calme (sans bruits parasites autour)…"/>
          <p:cNvSpPr txBox="1"/>
          <p:nvPr/>
        </p:nvSpPr>
        <p:spPr>
          <a:xfrm>
            <a:off x="665313" y="3093872"/>
            <a:ext cx="11674173" cy="235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lnSpc>
                <a:spcPct val="110000"/>
              </a:lnSpc>
              <a:spcBef>
                <a:spcPts val="500"/>
              </a:spcBef>
              <a:defRPr b="0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Choisir un </a:t>
            </a:r>
            <a:r>
              <a:rPr b="1"/>
              <a:t>lieu calme</a:t>
            </a:r>
            <a:r>
              <a:t> (sans bruits parasites autour)</a:t>
            </a:r>
          </a:p>
          <a:p>
            <a:pPr algn="l" defTabSz="650240">
              <a:lnSpc>
                <a:spcPct val="110000"/>
              </a:lnSpc>
              <a:spcBef>
                <a:spcPts val="500"/>
              </a:spcBef>
              <a:defRPr b="0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650240">
              <a:lnSpc>
                <a:spcPct val="110000"/>
              </a:lnSpc>
              <a:spcBef>
                <a:spcPts val="500"/>
              </a:spcBef>
              <a:defRPr b="0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Bien </a:t>
            </a:r>
            <a:r>
              <a:rPr b="1"/>
              <a:t>choisir le décor </a:t>
            </a:r>
            <a:r>
              <a:t>de l’interview : il doit donner des informations sur la personne interviewée.</a:t>
            </a:r>
          </a:p>
        </p:txBody>
      </p:sp>
      <p:pic>
        <p:nvPicPr>
          <p:cNvPr id="312" name="garden-1240604_640.jpg" descr="garden-1240604_64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2740" y="5163224"/>
            <a:ext cx="6163556" cy="4102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object 2"/>
          <p:cNvSpPr txBox="1"/>
          <p:nvPr>
            <p:ph type="title"/>
          </p:nvPr>
        </p:nvSpPr>
        <p:spPr>
          <a:xfrm>
            <a:off x="772262" y="1787424"/>
            <a:ext cx="11460276" cy="897561"/>
          </a:xfrm>
          <a:prstGeom prst="rect">
            <a:avLst/>
          </a:prstGeom>
        </p:spPr>
        <p:txBody>
          <a:bodyPr/>
          <a:lstStyle>
            <a:lvl1pPr indent="11937" defTabSz="1109451">
              <a:spcBef>
                <a:spcPts val="100"/>
              </a:spcBef>
              <a:defRPr spc="-115" sz="5076">
                <a:solidFill>
                  <a:srgbClr val="000000"/>
                </a:solidFill>
              </a:defRPr>
            </a:lvl1pPr>
          </a:lstStyle>
          <a:p>
            <a:pPr/>
            <a:r>
              <a:t>Interview</a:t>
            </a:r>
          </a:p>
        </p:txBody>
      </p:sp>
      <p:sp>
        <p:nvSpPr>
          <p:cNvPr id="317" name="Comment filmer une interview"/>
          <p:cNvSpPr txBox="1"/>
          <p:nvPr/>
        </p:nvSpPr>
        <p:spPr>
          <a:xfrm>
            <a:off x="0" y="506737"/>
            <a:ext cx="13004800" cy="1032155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Comment filmer une interview</a:t>
            </a:r>
          </a:p>
        </p:txBody>
      </p:sp>
      <p:sp>
        <p:nvSpPr>
          <p:cNvPr id="318" name="- La personne interviewée ne doit pas regarder la tablette qui la filme."/>
          <p:cNvSpPr txBox="1"/>
          <p:nvPr/>
        </p:nvSpPr>
        <p:spPr>
          <a:xfrm>
            <a:off x="665313" y="2908117"/>
            <a:ext cx="11674173" cy="87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lnSpc>
                <a:spcPct val="110000"/>
              </a:lnSpc>
              <a:spcBef>
                <a:spcPts val="500"/>
              </a:spcBef>
              <a:defRPr b="0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/>
              <a:t>- La personne interviewée ne doit </a:t>
            </a:r>
            <a:r>
              <a:rPr b="1" sz="2800"/>
              <a:t>pas regarder la tablette</a:t>
            </a:r>
            <a:r>
              <a:rPr sz="2800"/>
              <a:t> qui la filme.</a:t>
            </a:r>
          </a:p>
        </p:txBody>
      </p:sp>
      <p:pic>
        <p:nvPicPr>
          <p:cNvPr id="319" name="doctor-1149149_640.jpg" descr="doctor-1149149_64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8833" y="3997989"/>
            <a:ext cx="6701603" cy="4460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object 2"/>
          <p:cNvSpPr txBox="1"/>
          <p:nvPr>
            <p:ph type="title"/>
          </p:nvPr>
        </p:nvSpPr>
        <p:spPr>
          <a:xfrm>
            <a:off x="772262" y="1624864"/>
            <a:ext cx="11460276" cy="897561"/>
          </a:xfrm>
          <a:prstGeom prst="rect">
            <a:avLst/>
          </a:prstGeom>
        </p:spPr>
        <p:txBody>
          <a:bodyPr/>
          <a:lstStyle>
            <a:lvl1pPr indent="11937" defTabSz="1109451">
              <a:spcBef>
                <a:spcPts val="100"/>
              </a:spcBef>
              <a:defRPr spc="-115" sz="5076">
                <a:solidFill>
                  <a:srgbClr val="000000"/>
                </a:solidFill>
              </a:defRPr>
            </a:lvl1pPr>
          </a:lstStyle>
          <a:p>
            <a:pPr/>
            <a:r>
              <a:t>Interview</a:t>
            </a:r>
          </a:p>
        </p:txBody>
      </p:sp>
      <p:sp>
        <p:nvSpPr>
          <p:cNvPr id="324" name="Comment filmer une interview"/>
          <p:cNvSpPr txBox="1"/>
          <p:nvPr/>
        </p:nvSpPr>
        <p:spPr>
          <a:xfrm>
            <a:off x="0" y="380302"/>
            <a:ext cx="13004800" cy="1032154"/>
          </a:xfrm>
          <a:prstGeom prst="rect">
            <a:avLst/>
          </a:prstGeom>
          <a:solidFill>
            <a:srgbClr val="0070C0"/>
          </a:solidFill>
          <a:ln w="50800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defTabSz="65024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Comment filmer une interview</a:t>
            </a:r>
          </a:p>
        </p:txBody>
      </p:sp>
      <p:sp>
        <p:nvSpPr>
          <p:cNvPr id="325" name="Si la personne interviewée ne veut pas être reconnue, filmer ses mains / ses pieds en gros plan ou filmer sa tête de dos.…"/>
          <p:cNvSpPr txBox="1"/>
          <p:nvPr/>
        </p:nvSpPr>
        <p:spPr>
          <a:xfrm>
            <a:off x="665313" y="2707739"/>
            <a:ext cx="11674173" cy="2452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280736" indent="-280736" algn="l" defTabSz="650240">
              <a:lnSpc>
                <a:spcPct val="110000"/>
              </a:lnSpc>
              <a:spcBef>
                <a:spcPts val="500"/>
              </a:spcBef>
              <a:buSzPct val="100000"/>
              <a:buChar char="-"/>
              <a:defRPr b="0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 la</a:t>
            </a:r>
            <a:r>
              <a:rPr b="1"/>
              <a:t> personne interviewée ne veut pas être reconnue</a:t>
            </a:r>
            <a:r>
              <a:t>, filmer ses mains / ses pieds en gros plan ou filmer sa tête de dos.</a:t>
            </a:r>
          </a:p>
          <a:p>
            <a:pPr algn="l" defTabSz="650240">
              <a:lnSpc>
                <a:spcPct val="110000"/>
              </a:lnSpc>
              <a:spcBef>
                <a:spcPts val="500"/>
              </a:spcBef>
              <a:defRPr b="0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650240">
              <a:lnSpc>
                <a:spcPct val="110000"/>
              </a:lnSpc>
              <a:spcBef>
                <a:spcPts val="500"/>
              </a:spcBef>
              <a:defRPr b="0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 En général, </a:t>
            </a:r>
            <a:r>
              <a:rPr b="1"/>
              <a:t>ne pas faire apparaître le journaliste à l’image</a:t>
            </a:r>
            <a:r>
              <a:t> dans l’interview. </a:t>
            </a:r>
          </a:p>
        </p:txBody>
      </p:sp>
      <p:pic>
        <p:nvPicPr>
          <p:cNvPr id="326" name="woman-3687080_640.jpg" descr="woman-3687080_6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6302" y="5578511"/>
            <a:ext cx="4745249" cy="3158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cafe-569349_640.jpg" descr="cafe-569349_640.jpg"/>
          <p:cNvPicPr>
            <a:picLocks noChangeAspect="1"/>
          </p:cNvPicPr>
          <p:nvPr/>
        </p:nvPicPr>
        <p:blipFill>
          <a:blip r:embed="rId3">
            <a:extLst/>
          </a:blip>
          <a:srcRect l="23584" t="36366" r="21880" b="9098"/>
          <a:stretch>
            <a:fillRect/>
          </a:stretch>
        </p:blipFill>
        <p:spPr>
          <a:xfrm>
            <a:off x="7014560" y="5514925"/>
            <a:ext cx="4380714" cy="3285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r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